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topadik2 listopadik2" userId="246a07a19344c36e" providerId="LiveId" clId="{01B75BD9-A80D-467D-AC9D-8EAD161E1F9C}"/>
    <pc:docChg chg="undo custSel addSld delSld modSld">
      <pc:chgData name="listopadik2 listopadik2" userId="246a07a19344c36e" providerId="LiveId" clId="{01B75BD9-A80D-467D-AC9D-8EAD161E1F9C}" dt="2022-02-04T14:32:09.963" v="612"/>
      <pc:docMkLst>
        <pc:docMk/>
      </pc:docMkLst>
      <pc:sldChg chg="delSp modSp new mod">
        <pc:chgData name="listopadik2 listopadik2" userId="246a07a19344c36e" providerId="LiveId" clId="{01B75BD9-A80D-467D-AC9D-8EAD161E1F9C}" dt="2022-02-04T14:14:08.438" v="590" actId="478"/>
        <pc:sldMkLst>
          <pc:docMk/>
          <pc:sldMk cId="657802773" sldId="256"/>
        </pc:sldMkLst>
        <pc:spChg chg="mod">
          <ac:chgData name="listopadik2 listopadik2" userId="246a07a19344c36e" providerId="LiveId" clId="{01B75BD9-A80D-467D-AC9D-8EAD161E1F9C}" dt="2022-02-04T13:33:10.559" v="365" actId="20578"/>
          <ac:spMkLst>
            <pc:docMk/>
            <pc:sldMk cId="657802773" sldId="256"/>
            <ac:spMk id="2" creationId="{71B89BA4-C1BC-41C8-AB5E-2E00EB878846}"/>
          </ac:spMkLst>
        </pc:spChg>
        <pc:spChg chg="del mod">
          <ac:chgData name="listopadik2 listopadik2" userId="246a07a19344c36e" providerId="LiveId" clId="{01B75BD9-A80D-467D-AC9D-8EAD161E1F9C}" dt="2022-02-04T14:14:08.438" v="590" actId="478"/>
          <ac:spMkLst>
            <pc:docMk/>
            <pc:sldMk cId="657802773" sldId="256"/>
            <ac:spMk id="3" creationId="{1353BB87-2E9F-4A8C-967D-882F5BEF82D4}"/>
          </ac:spMkLst>
        </pc:spChg>
      </pc:sldChg>
      <pc:sldChg chg="addSp delSp modSp new mod setBg modClrScheme modAnim chgLayout">
        <pc:chgData name="listopadik2 listopadik2" userId="246a07a19344c36e" providerId="LiveId" clId="{01B75BD9-A80D-467D-AC9D-8EAD161E1F9C}" dt="2022-02-04T12:38:46.374" v="257" actId="14100"/>
        <pc:sldMkLst>
          <pc:docMk/>
          <pc:sldMk cId="1472195630" sldId="257"/>
        </pc:sldMkLst>
        <pc:spChg chg="del mod">
          <ac:chgData name="listopadik2 listopadik2" userId="246a07a19344c36e" providerId="LiveId" clId="{01B75BD9-A80D-467D-AC9D-8EAD161E1F9C}" dt="2022-02-04T12:31:16.018" v="166" actId="700"/>
          <ac:spMkLst>
            <pc:docMk/>
            <pc:sldMk cId="1472195630" sldId="257"/>
            <ac:spMk id="2" creationId="{0ADDABE7-F677-4549-8270-BBB029310F4B}"/>
          </ac:spMkLst>
        </pc:spChg>
        <pc:spChg chg="del mod">
          <ac:chgData name="listopadik2 listopadik2" userId="246a07a19344c36e" providerId="LiveId" clId="{01B75BD9-A80D-467D-AC9D-8EAD161E1F9C}" dt="2022-02-04T12:31:16.018" v="166" actId="700"/>
          <ac:spMkLst>
            <pc:docMk/>
            <pc:sldMk cId="1472195630" sldId="257"/>
            <ac:spMk id="3" creationId="{BA0F26F0-FE6F-4C12-B521-07595C4DCAC4}"/>
          </ac:spMkLst>
        </pc:spChg>
        <pc:spChg chg="add mod">
          <ac:chgData name="listopadik2 listopadik2" userId="246a07a19344c36e" providerId="LiveId" clId="{01B75BD9-A80D-467D-AC9D-8EAD161E1F9C}" dt="2022-02-04T12:38:27.639" v="255" actId="14100"/>
          <ac:spMkLst>
            <pc:docMk/>
            <pc:sldMk cId="1472195630" sldId="257"/>
            <ac:spMk id="8" creationId="{6ECC08E6-0F9D-4C6E-9787-0D28D6AD36A2}"/>
          </ac:spMkLst>
        </pc:spChg>
        <pc:picChg chg="add mod">
          <ac:chgData name="listopadik2 listopadik2" userId="246a07a19344c36e" providerId="LiveId" clId="{01B75BD9-A80D-467D-AC9D-8EAD161E1F9C}" dt="2022-02-04T12:33:17.420" v="246"/>
          <ac:picMkLst>
            <pc:docMk/>
            <pc:sldMk cId="1472195630" sldId="257"/>
            <ac:picMk id="5" creationId="{7526D984-1BD5-4F40-98AE-2B0C5F330EA7}"/>
          </ac:picMkLst>
        </pc:picChg>
        <pc:picChg chg="add mod">
          <ac:chgData name="listopadik2 listopadik2" userId="246a07a19344c36e" providerId="LiveId" clId="{01B75BD9-A80D-467D-AC9D-8EAD161E1F9C}" dt="2022-02-04T12:38:46.374" v="257" actId="14100"/>
          <ac:picMkLst>
            <pc:docMk/>
            <pc:sldMk cId="1472195630" sldId="257"/>
            <ac:picMk id="7" creationId="{E6C24F0E-78DD-4B90-A712-46D490647898}"/>
          </ac:picMkLst>
        </pc:picChg>
      </pc:sldChg>
      <pc:sldChg chg="addSp delSp modSp new mod modClrScheme modAnim chgLayout">
        <pc:chgData name="listopadik2 listopadik2" userId="246a07a19344c36e" providerId="LiveId" clId="{01B75BD9-A80D-467D-AC9D-8EAD161E1F9C}" dt="2022-02-04T13:29:27.395" v="363"/>
        <pc:sldMkLst>
          <pc:docMk/>
          <pc:sldMk cId="830948682" sldId="258"/>
        </pc:sldMkLst>
        <pc:spChg chg="del mod">
          <ac:chgData name="listopadik2 listopadik2" userId="246a07a19344c36e" providerId="LiveId" clId="{01B75BD9-A80D-467D-AC9D-8EAD161E1F9C}" dt="2022-02-04T12:31:04.886" v="165" actId="700"/>
          <ac:spMkLst>
            <pc:docMk/>
            <pc:sldMk cId="830948682" sldId="258"/>
            <ac:spMk id="2" creationId="{CC7D9E77-6291-4C9F-AFD1-394D626AF12E}"/>
          </ac:spMkLst>
        </pc:spChg>
        <pc:spChg chg="del mod">
          <ac:chgData name="listopadik2 listopadik2" userId="246a07a19344c36e" providerId="LiveId" clId="{01B75BD9-A80D-467D-AC9D-8EAD161E1F9C}" dt="2022-02-04T12:31:04.886" v="165" actId="700"/>
          <ac:spMkLst>
            <pc:docMk/>
            <pc:sldMk cId="830948682" sldId="258"/>
            <ac:spMk id="3" creationId="{C7CB8C52-A7E0-444F-AD8F-8EF82F35C1E3}"/>
          </ac:spMkLst>
        </pc:spChg>
        <pc:spChg chg="add mod">
          <ac:chgData name="listopadik2 listopadik2" userId="246a07a19344c36e" providerId="LiveId" clId="{01B75BD9-A80D-467D-AC9D-8EAD161E1F9C}" dt="2022-02-04T13:22:20.535" v="310" actId="20577"/>
          <ac:spMkLst>
            <pc:docMk/>
            <pc:sldMk cId="830948682" sldId="258"/>
            <ac:spMk id="8" creationId="{880F372D-3325-4005-A6A2-201009772449}"/>
          </ac:spMkLst>
        </pc:spChg>
        <pc:spChg chg="add mod">
          <ac:chgData name="listopadik2 listopadik2" userId="246a07a19344c36e" providerId="LiveId" clId="{01B75BD9-A80D-467D-AC9D-8EAD161E1F9C}" dt="2022-02-04T13:20:19.535" v="290" actId="1076"/>
          <ac:spMkLst>
            <pc:docMk/>
            <pc:sldMk cId="830948682" sldId="258"/>
            <ac:spMk id="13" creationId="{42ACFEEB-F34F-489A-AF0F-62EE92CA6F84}"/>
          </ac:spMkLst>
        </pc:spChg>
        <pc:spChg chg="add del mod">
          <ac:chgData name="listopadik2 listopadik2" userId="246a07a19344c36e" providerId="LiveId" clId="{01B75BD9-A80D-467D-AC9D-8EAD161E1F9C}" dt="2022-02-04T13:22:27.114" v="313"/>
          <ac:spMkLst>
            <pc:docMk/>
            <pc:sldMk cId="830948682" sldId="258"/>
            <ac:spMk id="16" creationId="{7130DAF2-C2DE-41BD-87A8-EE494B1C22BE}"/>
          </ac:spMkLst>
        </pc:spChg>
        <pc:spChg chg="add del mod">
          <ac:chgData name="listopadik2 listopadik2" userId="246a07a19344c36e" providerId="LiveId" clId="{01B75BD9-A80D-467D-AC9D-8EAD161E1F9C}" dt="2022-02-04T13:24:05.417" v="320"/>
          <ac:spMkLst>
            <pc:docMk/>
            <pc:sldMk cId="830948682" sldId="258"/>
            <ac:spMk id="19" creationId="{23686443-0556-4EB8-BFB9-AD4B429D1776}"/>
          </ac:spMkLst>
        </pc:spChg>
        <pc:spChg chg="add del mod">
          <ac:chgData name="listopadik2 listopadik2" userId="246a07a19344c36e" providerId="LiveId" clId="{01B75BD9-A80D-467D-AC9D-8EAD161E1F9C}" dt="2022-02-04T13:25:22.465" v="336"/>
          <ac:spMkLst>
            <pc:docMk/>
            <pc:sldMk cId="830948682" sldId="258"/>
            <ac:spMk id="22" creationId="{B1027906-079D-4812-ACD4-EC4529B8BB8A}"/>
          </ac:spMkLst>
        </pc:spChg>
        <pc:spChg chg="add del mod">
          <ac:chgData name="listopadik2 listopadik2" userId="246a07a19344c36e" providerId="LiveId" clId="{01B75BD9-A80D-467D-AC9D-8EAD161E1F9C}" dt="2022-02-04T13:26:18.505" v="344"/>
          <ac:spMkLst>
            <pc:docMk/>
            <pc:sldMk cId="830948682" sldId="258"/>
            <ac:spMk id="25" creationId="{59DACDE7-53CA-4546-8D74-B582196E278D}"/>
          </ac:spMkLst>
        </pc:spChg>
        <pc:picChg chg="add mod">
          <ac:chgData name="listopadik2 listopadik2" userId="246a07a19344c36e" providerId="LiveId" clId="{01B75BD9-A80D-467D-AC9D-8EAD161E1F9C}" dt="2022-02-04T13:10:26.118" v="264" actId="1076"/>
          <ac:picMkLst>
            <pc:docMk/>
            <pc:sldMk cId="830948682" sldId="258"/>
            <ac:picMk id="5" creationId="{3A3F8394-CFE7-4080-B506-1458087F65FA}"/>
          </ac:picMkLst>
        </pc:picChg>
        <pc:picChg chg="add mod">
          <ac:chgData name="listopadik2 listopadik2" userId="246a07a19344c36e" providerId="LiveId" clId="{01B75BD9-A80D-467D-AC9D-8EAD161E1F9C}" dt="2022-02-04T13:18:28.438" v="274" actId="14100"/>
          <ac:picMkLst>
            <pc:docMk/>
            <pc:sldMk cId="830948682" sldId="258"/>
            <ac:picMk id="7" creationId="{5EEB522D-EB2A-4745-9A82-B236559BCD86}"/>
          </ac:picMkLst>
        </pc:picChg>
        <pc:picChg chg="add mod">
          <ac:chgData name="listopadik2 listopadik2" userId="246a07a19344c36e" providerId="LiveId" clId="{01B75BD9-A80D-467D-AC9D-8EAD161E1F9C}" dt="2022-02-04T13:19:31.143" v="284" actId="14100"/>
          <ac:picMkLst>
            <pc:docMk/>
            <pc:sldMk cId="830948682" sldId="258"/>
            <ac:picMk id="10" creationId="{CA74D241-AFF8-40FE-ADC0-8AFD78B377AF}"/>
          </ac:picMkLst>
        </pc:picChg>
        <pc:picChg chg="add mod">
          <ac:chgData name="listopadik2 listopadik2" userId="246a07a19344c36e" providerId="LiveId" clId="{01B75BD9-A80D-467D-AC9D-8EAD161E1F9C}" dt="2022-02-04T13:25:14.214" v="332" actId="1076"/>
          <ac:picMkLst>
            <pc:docMk/>
            <pc:sldMk cId="830948682" sldId="258"/>
            <ac:picMk id="12" creationId="{E85E800E-5BB4-4172-9017-B34D9E0B4DED}"/>
          </ac:picMkLst>
        </pc:picChg>
        <pc:picChg chg="add mod">
          <ac:chgData name="listopadik2 listopadik2" userId="246a07a19344c36e" providerId="LiveId" clId="{01B75BD9-A80D-467D-AC9D-8EAD161E1F9C}" dt="2022-02-04T13:22:05.190" v="308" actId="1076"/>
          <ac:picMkLst>
            <pc:docMk/>
            <pc:sldMk cId="830948682" sldId="258"/>
            <ac:picMk id="15" creationId="{D2ED0AE6-7884-45BA-9982-7FB9B1B0CAF0}"/>
          </ac:picMkLst>
        </pc:picChg>
        <pc:picChg chg="add mod">
          <ac:chgData name="listopadik2 listopadik2" userId="246a07a19344c36e" providerId="LiveId" clId="{01B75BD9-A80D-467D-AC9D-8EAD161E1F9C}" dt="2022-02-04T13:23:56.641" v="316" actId="14100"/>
          <ac:picMkLst>
            <pc:docMk/>
            <pc:sldMk cId="830948682" sldId="258"/>
            <ac:picMk id="18" creationId="{5EDA84FF-0FBF-4798-AF4C-9D751C628B39}"/>
          </ac:picMkLst>
        </pc:picChg>
        <pc:picChg chg="add mod">
          <ac:chgData name="listopadik2 listopadik2" userId="246a07a19344c36e" providerId="LiveId" clId="{01B75BD9-A80D-467D-AC9D-8EAD161E1F9C}" dt="2022-02-04T13:25:16.214" v="333" actId="1076"/>
          <ac:picMkLst>
            <pc:docMk/>
            <pc:sldMk cId="830948682" sldId="258"/>
            <ac:picMk id="21" creationId="{C748FB1C-F7DA-4789-85F1-83EF9CB44C56}"/>
          </ac:picMkLst>
        </pc:picChg>
        <pc:picChg chg="add mod">
          <ac:chgData name="listopadik2 listopadik2" userId="246a07a19344c36e" providerId="LiveId" clId="{01B75BD9-A80D-467D-AC9D-8EAD161E1F9C}" dt="2022-02-04T13:26:13.255" v="341" actId="1076"/>
          <ac:picMkLst>
            <pc:docMk/>
            <pc:sldMk cId="830948682" sldId="258"/>
            <ac:picMk id="24" creationId="{5DDFE176-326E-42FE-AA3C-0DBEFCF6F16C}"/>
          </ac:picMkLst>
        </pc:picChg>
      </pc:sldChg>
      <pc:sldChg chg="addSp delSp modSp new mod modClrScheme modAnim chgLayout">
        <pc:chgData name="listopadik2 listopadik2" userId="246a07a19344c36e" providerId="LiveId" clId="{01B75BD9-A80D-467D-AC9D-8EAD161E1F9C}" dt="2022-02-04T14:32:09.963" v="612"/>
        <pc:sldMkLst>
          <pc:docMk/>
          <pc:sldMk cId="2451148375" sldId="259"/>
        </pc:sldMkLst>
        <pc:spChg chg="del mod">
          <ac:chgData name="listopadik2 listopadik2" userId="246a07a19344c36e" providerId="LiveId" clId="{01B75BD9-A80D-467D-AC9D-8EAD161E1F9C}" dt="2022-02-04T13:30:14.939" v="364" actId="700"/>
          <ac:spMkLst>
            <pc:docMk/>
            <pc:sldMk cId="2451148375" sldId="259"/>
            <ac:spMk id="2" creationId="{4FFBE172-0FAD-484F-9790-2C6CCCA17FCE}"/>
          </ac:spMkLst>
        </pc:spChg>
        <pc:spChg chg="del mod">
          <ac:chgData name="listopadik2 listopadik2" userId="246a07a19344c36e" providerId="LiveId" clId="{01B75BD9-A80D-467D-AC9D-8EAD161E1F9C}" dt="2022-02-04T13:30:14.939" v="364" actId="700"/>
          <ac:spMkLst>
            <pc:docMk/>
            <pc:sldMk cId="2451148375" sldId="259"/>
            <ac:spMk id="3" creationId="{CF192832-72D3-404F-BE47-16A7F063685B}"/>
          </ac:spMkLst>
        </pc:spChg>
        <pc:picChg chg="add mod">
          <ac:chgData name="listopadik2 listopadik2" userId="246a07a19344c36e" providerId="LiveId" clId="{01B75BD9-A80D-467D-AC9D-8EAD161E1F9C}" dt="2022-02-04T13:34:49.239" v="371" actId="1076"/>
          <ac:picMkLst>
            <pc:docMk/>
            <pc:sldMk cId="2451148375" sldId="259"/>
            <ac:picMk id="5" creationId="{4EBF5E1C-5326-43E4-854D-A70BFBF0AB53}"/>
          </ac:picMkLst>
        </pc:picChg>
        <pc:picChg chg="add mod">
          <ac:chgData name="listopadik2 listopadik2" userId="246a07a19344c36e" providerId="LiveId" clId="{01B75BD9-A80D-467D-AC9D-8EAD161E1F9C}" dt="2022-02-04T13:37:48.087" v="416" actId="1076"/>
          <ac:picMkLst>
            <pc:docMk/>
            <pc:sldMk cId="2451148375" sldId="259"/>
            <ac:picMk id="6" creationId="{798FA698-FF32-4759-A70F-5AB16DE8FE82}"/>
          </ac:picMkLst>
        </pc:picChg>
        <pc:picChg chg="add mod">
          <ac:chgData name="listopadik2 listopadik2" userId="246a07a19344c36e" providerId="LiveId" clId="{01B75BD9-A80D-467D-AC9D-8EAD161E1F9C}" dt="2022-02-04T13:37:28.726" v="407" actId="1076"/>
          <ac:picMkLst>
            <pc:docMk/>
            <pc:sldMk cId="2451148375" sldId="259"/>
            <ac:picMk id="7" creationId="{3399451E-CD8F-4B89-9DE7-090683AAA4D2}"/>
          </ac:picMkLst>
        </pc:picChg>
        <pc:picChg chg="add mod">
          <ac:chgData name="listopadik2 listopadik2" userId="246a07a19344c36e" providerId="LiveId" clId="{01B75BD9-A80D-467D-AC9D-8EAD161E1F9C}" dt="2022-02-04T13:37:45.959" v="415" actId="1076"/>
          <ac:picMkLst>
            <pc:docMk/>
            <pc:sldMk cId="2451148375" sldId="259"/>
            <ac:picMk id="8" creationId="{276662B4-FA30-48D2-A6D9-2D31301A4B02}"/>
          </ac:picMkLst>
        </pc:picChg>
        <pc:picChg chg="add mod">
          <ac:chgData name="listopadik2 listopadik2" userId="246a07a19344c36e" providerId="LiveId" clId="{01B75BD9-A80D-467D-AC9D-8EAD161E1F9C}" dt="2022-02-04T13:37:07.576" v="404" actId="14100"/>
          <ac:picMkLst>
            <pc:docMk/>
            <pc:sldMk cId="2451148375" sldId="259"/>
            <ac:picMk id="9" creationId="{3C33ED07-2486-4586-9B9E-F6076F5599F3}"/>
          </ac:picMkLst>
        </pc:picChg>
        <pc:picChg chg="add mod">
          <ac:chgData name="listopadik2 listopadik2" userId="246a07a19344c36e" providerId="LiveId" clId="{01B75BD9-A80D-467D-AC9D-8EAD161E1F9C}" dt="2022-02-04T13:37:44.111" v="414" actId="1076"/>
          <ac:picMkLst>
            <pc:docMk/>
            <pc:sldMk cId="2451148375" sldId="259"/>
            <ac:picMk id="10" creationId="{D6A57A8A-0C25-40F7-ADCA-80D111942046}"/>
          </ac:picMkLst>
        </pc:picChg>
        <pc:picChg chg="add mod">
          <ac:chgData name="listopadik2 listopadik2" userId="246a07a19344c36e" providerId="LiveId" clId="{01B75BD9-A80D-467D-AC9D-8EAD161E1F9C}" dt="2022-02-04T13:36:43.040" v="392" actId="14100"/>
          <ac:picMkLst>
            <pc:docMk/>
            <pc:sldMk cId="2451148375" sldId="259"/>
            <ac:picMk id="11" creationId="{37DA051F-E88E-4DF3-8CDD-E70FA809F37C}"/>
          </ac:picMkLst>
        </pc:picChg>
        <pc:picChg chg="add del mod">
          <ac:chgData name="listopadik2 listopadik2" userId="246a07a19344c36e" providerId="LiveId" clId="{01B75BD9-A80D-467D-AC9D-8EAD161E1F9C}" dt="2022-02-04T13:37:40.777" v="413" actId="478"/>
          <ac:picMkLst>
            <pc:docMk/>
            <pc:sldMk cId="2451148375" sldId="259"/>
            <ac:picMk id="12" creationId="{BB145178-11BF-40C3-AE39-AE1217FA8EFC}"/>
          </ac:picMkLst>
        </pc:picChg>
      </pc:sldChg>
      <pc:sldChg chg="addSp delSp modSp new mod modClrScheme modAnim chgLayout">
        <pc:chgData name="listopadik2 listopadik2" userId="246a07a19344c36e" providerId="LiveId" clId="{01B75BD9-A80D-467D-AC9D-8EAD161E1F9C}" dt="2022-02-04T14:23:40.317" v="603"/>
        <pc:sldMkLst>
          <pc:docMk/>
          <pc:sldMk cId="1986948177" sldId="260"/>
        </pc:sldMkLst>
        <pc:spChg chg="del mod">
          <ac:chgData name="listopadik2 listopadik2" userId="246a07a19344c36e" providerId="LiveId" clId="{01B75BD9-A80D-467D-AC9D-8EAD161E1F9C}" dt="2022-02-04T13:45:37.052" v="436" actId="700"/>
          <ac:spMkLst>
            <pc:docMk/>
            <pc:sldMk cId="1986948177" sldId="260"/>
            <ac:spMk id="2" creationId="{694867D9-BA3A-4AC1-9FD3-83800119D6DD}"/>
          </ac:spMkLst>
        </pc:spChg>
        <pc:spChg chg="del mod">
          <ac:chgData name="listopadik2 listopadik2" userId="246a07a19344c36e" providerId="LiveId" clId="{01B75BD9-A80D-467D-AC9D-8EAD161E1F9C}" dt="2022-02-04T13:45:37.052" v="436" actId="700"/>
          <ac:spMkLst>
            <pc:docMk/>
            <pc:sldMk cId="1986948177" sldId="260"/>
            <ac:spMk id="3" creationId="{A2BC57C2-7161-49EB-8008-26FF6F91A479}"/>
          </ac:spMkLst>
        </pc:spChg>
        <pc:spChg chg="add del mod ord">
          <ac:chgData name="listopadik2 listopadik2" userId="246a07a19344c36e" providerId="LiveId" clId="{01B75BD9-A80D-467D-AC9D-8EAD161E1F9C}" dt="2022-02-04T14:02:47.411" v="569" actId="478"/>
          <ac:spMkLst>
            <pc:docMk/>
            <pc:sldMk cId="1986948177" sldId="260"/>
            <ac:spMk id="10" creationId="{6CFDA291-0266-486C-A434-30079884983A}"/>
          </ac:spMkLst>
        </pc:spChg>
        <pc:grpChg chg="mod">
          <ac:chgData name="listopadik2 listopadik2" userId="246a07a19344c36e" providerId="LiveId" clId="{01B75BD9-A80D-467D-AC9D-8EAD161E1F9C}" dt="2022-02-04T13:54:21.336" v="480"/>
          <ac:grpSpMkLst>
            <pc:docMk/>
            <pc:sldMk cId="1986948177" sldId="260"/>
            <ac:grpSpMk id="15" creationId="{EF9713A3-EB6F-4F19-90DE-E3F6AF0DB906}"/>
          </ac:grpSpMkLst>
        </pc:grpChg>
        <pc:grpChg chg="add del mod">
          <ac:chgData name="listopadik2 listopadik2" userId="246a07a19344c36e" providerId="LiveId" clId="{01B75BD9-A80D-467D-AC9D-8EAD161E1F9C}" dt="2022-02-04T13:58:01.996" v="532"/>
          <ac:grpSpMkLst>
            <pc:docMk/>
            <pc:sldMk cId="1986948177" sldId="260"/>
            <ac:grpSpMk id="23" creationId="{AF5E81D0-36FA-4E07-8E56-09CEE52E4681}"/>
          </ac:grpSpMkLst>
        </pc:grpChg>
        <pc:grpChg chg="mod">
          <ac:chgData name="listopadik2 listopadik2" userId="246a07a19344c36e" providerId="LiveId" clId="{01B75BD9-A80D-467D-AC9D-8EAD161E1F9C}" dt="2022-02-04T13:55:12.724" v="493"/>
          <ac:grpSpMkLst>
            <pc:docMk/>
            <pc:sldMk cId="1986948177" sldId="260"/>
            <ac:grpSpMk id="26" creationId="{1C6E5F58-0D55-497F-9E9A-990638B0A62F}"/>
          </ac:grpSpMkLst>
        </pc:grpChg>
        <pc:grpChg chg="mod">
          <ac:chgData name="listopadik2 listopadik2" userId="246a07a19344c36e" providerId="LiveId" clId="{01B75BD9-A80D-467D-AC9D-8EAD161E1F9C}" dt="2022-02-04T13:55:44.877" v="500"/>
          <ac:grpSpMkLst>
            <pc:docMk/>
            <pc:sldMk cId="1986948177" sldId="260"/>
            <ac:grpSpMk id="33" creationId="{5C88D461-6F39-4CC3-97E2-EC75CD2232E3}"/>
          </ac:grpSpMkLst>
        </pc:grpChg>
        <pc:grpChg chg="del mod">
          <ac:chgData name="listopadik2 listopadik2" userId="246a07a19344c36e" providerId="LiveId" clId="{01B75BD9-A80D-467D-AC9D-8EAD161E1F9C}" dt="2022-02-04T13:58:06.037" v="535"/>
          <ac:grpSpMkLst>
            <pc:docMk/>
            <pc:sldMk cId="1986948177" sldId="260"/>
            <ac:grpSpMk id="36" creationId="{71E28496-B253-436A-B614-6C33AC72798B}"/>
          </ac:grpSpMkLst>
        </pc:grpChg>
        <pc:grpChg chg="mod">
          <ac:chgData name="listopadik2 listopadik2" userId="246a07a19344c36e" providerId="LiveId" clId="{01B75BD9-A80D-467D-AC9D-8EAD161E1F9C}" dt="2022-02-04T13:56:03.170" v="506"/>
          <ac:grpSpMkLst>
            <pc:docMk/>
            <pc:sldMk cId="1986948177" sldId="260"/>
            <ac:grpSpMk id="39" creationId="{F26F3BF5-5FD6-4736-B1AF-5412675110D0}"/>
          </ac:grpSpMkLst>
        </pc:grpChg>
        <pc:grpChg chg="add del mod">
          <ac:chgData name="listopadik2 listopadik2" userId="246a07a19344c36e" providerId="LiveId" clId="{01B75BD9-A80D-467D-AC9D-8EAD161E1F9C}" dt="2022-02-04T13:58:01.996" v="532"/>
          <ac:grpSpMkLst>
            <pc:docMk/>
            <pc:sldMk cId="1986948177" sldId="260"/>
            <ac:grpSpMk id="43" creationId="{58E6EB32-0947-4AD4-95AC-24CFB61F839A}"/>
          </ac:grpSpMkLst>
        </pc:grpChg>
        <pc:grpChg chg="add del mod">
          <ac:chgData name="listopadik2 listopadik2" userId="246a07a19344c36e" providerId="LiveId" clId="{01B75BD9-A80D-467D-AC9D-8EAD161E1F9C}" dt="2022-02-04T13:58:01.739" v="530"/>
          <ac:grpSpMkLst>
            <pc:docMk/>
            <pc:sldMk cId="1986948177" sldId="260"/>
            <ac:grpSpMk id="45" creationId="{448A9ACF-DD98-4C84-AE04-A741A4F36889}"/>
          </ac:grpSpMkLst>
        </pc:grpChg>
        <pc:grpChg chg="add del mod">
          <ac:chgData name="listopadik2 listopadik2" userId="246a07a19344c36e" providerId="LiveId" clId="{01B75BD9-A80D-467D-AC9D-8EAD161E1F9C}" dt="2022-02-04T13:58:01.434" v="528"/>
          <ac:grpSpMkLst>
            <pc:docMk/>
            <pc:sldMk cId="1986948177" sldId="260"/>
            <ac:grpSpMk id="47" creationId="{7249E625-7BE2-40C5-8D25-065A24EBBAAB}"/>
          </ac:grpSpMkLst>
        </pc:grpChg>
        <pc:grpChg chg="add del mod">
          <ac:chgData name="listopadik2 listopadik2" userId="246a07a19344c36e" providerId="LiveId" clId="{01B75BD9-A80D-467D-AC9D-8EAD161E1F9C}" dt="2022-02-04T13:58:00.859" v="526"/>
          <ac:grpSpMkLst>
            <pc:docMk/>
            <pc:sldMk cId="1986948177" sldId="260"/>
            <ac:grpSpMk id="49" creationId="{69CA59D7-764F-4382-B842-409E030624CE}"/>
          </ac:grpSpMkLst>
        </pc:grpChg>
        <pc:grpChg chg="add del mod">
          <ac:chgData name="listopadik2 listopadik2" userId="246a07a19344c36e" providerId="LiveId" clId="{01B75BD9-A80D-467D-AC9D-8EAD161E1F9C}" dt="2022-02-04T13:57:57.259" v="524"/>
          <ac:grpSpMkLst>
            <pc:docMk/>
            <pc:sldMk cId="1986948177" sldId="260"/>
            <ac:grpSpMk id="51" creationId="{644F0B66-3D85-4EC5-A9FE-5800EF52A83D}"/>
          </ac:grpSpMkLst>
        </pc:grpChg>
        <pc:grpChg chg="mod">
          <ac:chgData name="listopadik2 listopadik2" userId="246a07a19344c36e" providerId="LiveId" clId="{01B75BD9-A80D-467D-AC9D-8EAD161E1F9C}" dt="2022-02-04T13:57:56.699" v="522"/>
          <ac:grpSpMkLst>
            <pc:docMk/>
            <pc:sldMk cId="1986948177" sldId="260"/>
            <ac:grpSpMk id="53" creationId="{89469668-69B9-4874-880D-4A44BD8C9D4A}"/>
          </ac:grpSpMkLst>
        </pc:grpChg>
        <pc:grpChg chg="mod">
          <ac:chgData name="listopadik2 listopadik2" userId="246a07a19344c36e" providerId="LiveId" clId="{01B75BD9-A80D-467D-AC9D-8EAD161E1F9C}" dt="2022-02-04T13:58:06.037" v="535"/>
          <ac:grpSpMkLst>
            <pc:docMk/>
            <pc:sldMk cId="1986948177" sldId="260"/>
            <ac:grpSpMk id="55" creationId="{28766EC2-354D-4004-ADB3-600680E6DB0B}"/>
          </ac:grpSpMkLst>
        </pc:grpChg>
        <pc:picChg chg="add del mod">
          <ac:chgData name="listopadik2 listopadik2" userId="246a07a19344c36e" providerId="LiveId" clId="{01B75BD9-A80D-467D-AC9D-8EAD161E1F9C}" dt="2022-02-04T13:50:20.987" v="455" actId="478"/>
          <ac:picMkLst>
            <pc:docMk/>
            <pc:sldMk cId="1986948177" sldId="260"/>
            <ac:picMk id="5" creationId="{2BC165BA-D094-45A2-9370-FD4088768C81}"/>
          </ac:picMkLst>
        </pc:picChg>
        <pc:picChg chg="add mod">
          <ac:chgData name="listopadik2 listopadik2" userId="246a07a19344c36e" providerId="LiveId" clId="{01B75BD9-A80D-467D-AC9D-8EAD161E1F9C}" dt="2022-02-04T13:53:17.735" v="458" actId="1076"/>
          <ac:picMkLst>
            <pc:docMk/>
            <pc:sldMk cId="1986948177" sldId="260"/>
            <ac:picMk id="6" creationId="{2933F26E-A386-4D11-9BF5-9D4384546956}"/>
          </ac:picMkLst>
        </pc:picChg>
        <pc:inkChg chg="add del">
          <ac:chgData name="listopadik2 listopadik2" userId="246a07a19344c36e" providerId="LiveId" clId="{01B75BD9-A80D-467D-AC9D-8EAD161E1F9C}" dt="2022-02-04T13:54:00.154" v="474" actId="9405"/>
          <ac:inkMkLst>
            <pc:docMk/>
            <pc:sldMk cId="1986948177" sldId="260"/>
            <ac:inkMk id="11" creationId="{11AB0064-7810-46E5-9739-B6C8F0A60E96}"/>
          </ac:inkMkLst>
        </pc:inkChg>
        <pc:inkChg chg="add del mod">
          <ac:chgData name="listopadik2 listopadik2" userId="246a07a19344c36e" providerId="LiveId" clId="{01B75BD9-A80D-467D-AC9D-8EAD161E1F9C}" dt="2022-02-04T13:54:34.488" v="482" actId="9405"/>
          <ac:inkMkLst>
            <pc:docMk/>
            <pc:sldMk cId="1986948177" sldId="260"/>
            <ac:inkMk id="12" creationId="{2208A38B-3D4A-4004-814E-69B32B4BCE13}"/>
          </ac:inkMkLst>
        </pc:inkChg>
        <pc:inkChg chg="add del mod">
          <ac:chgData name="listopadik2 listopadik2" userId="246a07a19344c36e" providerId="LiveId" clId="{01B75BD9-A80D-467D-AC9D-8EAD161E1F9C}" dt="2022-02-04T13:54:33.512" v="481" actId="9405"/>
          <ac:inkMkLst>
            <pc:docMk/>
            <pc:sldMk cId="1986948177" sldId="260"/>
            <ac:inkMk id="13" creationId="{C6D43A5D-8CC5-4AC3-8D4C-464F0AD46A83}"/>
          </ac:inkMkLst>
        </pc:inkChg>
        <pc:inkChg chg="add del mod">
          <ac:chgData name="listopadik2 listopadik2" userId="246a07a19344c36e" providerId="LiveId" clId="{01B75BD9-A80D-467D-AC9D-8EAD161E1F9C}" dt="2022-02-04T13:54:21.336" v="480"/>
          <ac:inkMkLst>
            <pc:docMk/>
            <pc:sldMk cId="1986948177" sldId="260"/>
            <ac:inkMk id="14" creationId="{2DE8D780-B5FB-43B4-B461-CABFE5F1EC43}"/>
          </ac:inkMkLst>
        </pc:inkChg>
        <pc:inkChg chg="add">
          <ac:chgData name="listopadik2 listopadik2" userId="246a07a19344c36e" providerId="LiveId" clId="{01B75BD9-A80D-467D-AC9D-8EAD161E1F9C}" dt="2022-02-04T13:54:43.235" v="483" actId="9405"/>
          <ac:inkMkLst>
            <pc:docMk/>
            <pc:sldMk cId="1986948177" sldId="260"/>
            <ac:inkMk id="16" creationId="{81287341-2015-4851-A0A5-67D1C7F96683}"/>
          </ac:inkMkLst>
        </pc:inkChg>
        <pc:inkChg chg="add mod">
          <ac:chgData name="listopadik2 listopadik2" userId="246a07a19344c36e" providerId="LiveId" clId="{01B75BD9-A80D-467D-AC9D-8EAD161E1F9C}" dt="2022-02-04T14:01:39.345" v="546" actId="14100"/>
          <ac:inkMkLst>
            <pc:docMk/>
            <pc:sldMk cId="1986948177" sldId="260"/>
            <ac:inkMk id="17" creationId="{0A67FD94-89BC-447F-9F0B-D0232C5A69EA}"/>
          </ac:inkMkLst>
        </pc:inkChg>
        <pc:inkChg chg="add">
          <ac:chgData name="listopadik2 listopadik2" userId="246a07a19344c36e" providerId="LiveId" clId="{01B75BD9-A80D-467D-AC9D-8EAD161E1F9C}" dt="2022-02-04T13:54:46.586" v="485" actId="9405"/>
          <ac:inkMkLst>
            <pc:docMk/>
            <pc:sldMk cId="1986948177" sldId="260"/>
            <ac:inkMk id="18" creationId="{1FD3BAE1-3621-4DA9-AA6F-737BB3161C9D}"/>
          </ac:inkMkLst>
        </pc:inkChg>
        <pc:inkChg chg="add">
          <ac:chgData name="listopadik2 listopadik2" userId="246a07a19344c36e" providerId="LiveId" clId="{01B75BD9-A80D-467D-AC9D-8EAD161E1F9C}" dt="2022-02-04T13:54:53.873" v="486" actId="9405"/>
          <ac:inkMkLst>
            <pc:docMk/>
            <pc:sldMk cId="1986948177" sldId="260"/>
            <ac:inkMk id="19" creationId="{83D79D2F-DA9D-4292-AA11-10E405FF1499}"/>
          </ac:inkMkLst>
        </pc:inkChg>
        <pc:inkChg chg="add">
          <ac:chgData name="listopadik2 listopadik2" userId="246a07a19344c36e" providerId="LiveId" clId="{01B75BD9-A80D-467D-AC9D-8EAD161E1F9C}" dt="2022-02-04T13:54:57.104" v="487" actId="9405"/>
          <ac:inkMkLst>
            <pc:docMk/>
            <pc:sldMk cId="1986948177" sldId="260"/>
            <ac:inkMk id="20" creationId="{2BF2E377-1728-4DD4-8109-FEE8C5CA8743}"/>
          </ac:inkMkLst>
        </pc:inkChg>
        <pc:inkChg chg="add mod">
          <ac:chgData name="listopadik2 listopadik2" userId="246a07a19344c36e" providerId="LiveId" clId="{01B75BD9-A80D-467D-AC9D-8EAD161E1F9C}" dt="2022-02-04T13:58:01.996" v="532"/>
          <ac:inkMkLst>
            <pc:docMk/>
            <pc:sldMk cId="1986948177" sldId="260"/>
            <ac:inkMk id="21" creationId="{EEC2FB32-DB6D-4DDE-90C1-B3C8D9F9F8AA}"/>
          </ac:inkMkLst>
        </pc:inkChg>
        <pc:inkChg chg="add mod">
          <ac:chgData name="listopadik2 listopadik2" userId="246a07a19344c36e" providerId="LiveId" clId="{01B75BD9-A80D-467D-AC9D-8EAD161E1F9C}" dt="2022-02-04T13:58:01.996" v="532"/>
          <ac:inkMkLst>
            <pc:docMk/>
            <pc:sldMk cId="1986948177" sldId="260"/>
            <ac:inkMk id="22" creationId="{84C1E1E5-9BB6-4BF1-8A57-E513FFEE1335}"/>
          </ac:inkMkLst>
        </pc:inkChg>
        <pc:inkChg chg="add mod">
          <ac:chgData name="listopadik2 listopadik2" userId="246a07a19344c36e" providerId="LiveId" clId="{01B75BD9-A80D-467D-AC9D-8EAD161E1F9C}" dt="2022-02-04T13:55:12.724" v="493"/>
          <ac:inkMkLst>
            <pc:docMk/>
            <pc:sldMk cId="1986948177" sldId="260"/>
            <ac:inkMk id="24" creationId="{5E33C83B-89D2-4226-8104-2D3876430CFC}"/>
          </ac:inkMkLst>
        </pc:inkChg>
        <pc:inkChg chg="add mod">
          <ac:chgData name="listopadik2 listopadik2" userId="246a07a19344c36e" providerId="LiveId" clId="{01B75BD9-A80D-467D-AC9D-8EAD161E1F9C}" dt="2022-02-04T13:55:12.724" v="493"/>
          <ac:inkMkLst>
            <pc:docMk/>
            <pc:sldMk cId="1986948177" sldId="260"/>
            <ac:inkMk id="25" creationId="{A455D6D1-C154-44C4-BFD6-B86CE3C884E8}"/>
          </ac:inkMkLst>
        </pc:inkChg>
        <pc:inkChg chg="add">
          <ac:chgData name="listopadik2 listopadik2" userId="246a07a19344c36e" providerId="LiveId" clId="{01B75BD9-A80D-467D-AC9D-8EAD161E1F9C}" dt="2022-02-04T13:55:21.990" v="494" actId="9405"/>
          <ac:inkMkLst>
            <pc:docMk/>
            <pc:sldMk cId="1986948177" sldId="260"/>
            <ac:inkMk id="27" creationId="{242C502E-9E68-492F-9E98-34779518ECE7}"/>
          </ac:inkMkLst>
        </pc:inkChg>
        <pc:inkChg chg="add">
          <ac:chgData name="listopadik2 listopadik2" userId="246a07a19344c36e" providerId="LiveId" clId="{01B75BD9-A80D-467D-AC9D-8EAD161E1F9C}" dt="2022-02-04T13:55:27.826" v="495" actId="9405"/>
          <ac:inkMkLst>
            <pc:docMk/>
            <pc:sldMk cId="1986948177" sldId="260"/>
            <ac:inkMk id="28" creationId="{D387CDE7-42DE-4A2A-8403-9D798BADE618}"/>
          </ac:inkMkLst>
        </pc:inkChg>
        <pc:inkChg chg="add">
          <ac:chgData name="listopadik2 listopadik2" userId="246a07a19344c36e" providerId="LiveId" clId="{01B75BD9-A80D-467D-AC9D-8EAD161E1F9C}" dt="2022-02-04T13:55:33.224" v="496" actId="9405"/>
          <ac:inkMkLst>
            <pc:docMk/>
            <pc:sldMk cId="1986948177" sldId="260"/>
            <ac:inkMk id="29" creationId="{85F6CCF6-300C-4257-989E-CA024F28819A}"/>
          </ac:inkMkLst>
        </pc:inkChg>
        <pc:inkChg chg="add">
          <ac:chgData name="listopadik2 listopadik2" userId="246a07a19344c36e" providerId="LiveId" clId="{01B75BD9-A80D-467D-AC9D-8EAD161E1F9C}" dt="2022-02-04T13:55:36.447" v="497" actId="9405"/>
          <ac:inkMkLst>
            <pc:docMk/>
            <pc:sldMk cId="1986948177" sldId="260"/>
            <ac:inkMk id="30" creationId="{C899C6AA-F0D7-4B26-8898-5DC3D9545A0D}"/>
          </ac:inkMkLst>
        </pc:inkChg>
        <pc:inkChg chg="add mod">
          <ac:chgData name="listopadik2 listopadik2" userId="246a07a19344c36e" providerId="LiveId" clId="{01B75BD9-A80D-467D-AC9D-8EAD161E1F9C}" dt="2022-02-04T13:55:44.877" v="500"/>
          <ac:inkMkLst>
            <pc:docMk/>
            <pc:sldMk cId="1986948177" sldId="260"/>
            <ac:inkMk id="31" creationId="{7C168FDC-E0C6-4C78-841D-43EFCD6E5C04}"/>
          </ac:inkMkLst>
        </pc:inkChg>
        <pc:inkChg chg="add mod">
          <ac:chgData name="listopadik2 listopadik2" userId="246a07a19344c36e" providerId="LiveId" clId="{01B75BD9-A80D-467D-AC9D-8EAD161E1F9C}" dt="2022-02-04T13:55:44.877" v="500"/>
          <ac:inkMkLst>
            <pc:docMk/>
            <pc:sldMk cId="1986948177" sldId="260"/>
            <ac:inkMk id="32" creationId="{F265B1C1-AA62-4E74-B7B2-D81A30682D64}"/>
          </ac:inkMkLst>
        </pc:inkChg>
        <pc:inkChg chg="add mod">
          <ac:chgData name="listopadik2 listopadik2" userId="246a07a19344c36e" providerId="LiveId" clId="{01B75BD9-A80D-467D-AC9D-8EAD161E1F9C}" dt="2022-02-04T13:58:06.037" v="535"/>
          <ac:inkMkLst>
            <pc:docMk/>
            <pc:sldMk cId="1986948177" sldId="260"/>
            <ac:inkMk id="34" creationId="{3C77F9F0-9513-49A3-9890-30923F391836}"/>
          </ac:inkMkLst>
        </pc:inkChg>
        <pc:inkChg chg="add mod">
          <ac:chgData name="listopadik2 listopadik2" userId="246a07a19344c36e" providerId="LiveId" clId="{01B75BD9-A80D-467D-AC9D-8EAD161E1F9C}" dt="2022-02-04T13:58:06.037" v="535"/>
          <ac:inkMkLst>
            <pc:docMk/>
            <pc:sldMk cId="1986948177" sldId="260"/>
            <ac:inkMk id="35" creationId="{9C28EB48-7A41-4B5A-829E-DBEE7978449C}"/>
          </ac:inkMkLst>
        </pc:inkChg>
        <pc:inkChg chg="add mod">
          <ac:chgData name="listopadik2 listopadik2" userId="246a07a19344c36e" providerId="LiveId" clId="{01B75BD9-A80D-467D-AC9D-8EAD161E1F9C}" dt="2022-02-04T13:56:03.170" v="506"/>
          <ac:inkMkLst>
            <pc:docMk/>
            <pc:sldMk cId="1986948177" sldId="260"/>
            <ac:inkMk id="37" creationId="{79E0AEA3-CF84-40C3-88C8-965EC2E88ACB}"/>
          </ac:inkMkLst>
        </pc:inkChg>
        <pc:inkChg chg="add mod">
          <ac:chgData name="listopadik2 listopadik2" userId="246a07a19344c36e" providerId="LiveId" clId="{01B75BD9-A80D-467D-AC9D-8EAD161E1F9C}" dt="2022-02-04T13:56:03.170" v="506"/>
          <ac:inkMkLst>
            <pc:docMk/>
            <pc:sldMk cId="1986948177" sldId="260"/>
            <ac:inkMk id="38" creationId="{3223AC43-3DB0-40C9-9470-71389D6D3DD4}"/>
          </ac:inkMkLst>
        </pc:inkChg>
        <pc:inkChg chg="add">
          <ac:chgData name="listopadik2 listopadik2" userId="246a07a19344c36e" providerId="LiveId" clId="{01B75BD9-A80D-467D-AC9D-8EAD161E1F9C}" dt="2022-02-04T13:56:07.537" v="507" actId="9405"/>
          <ac:inkMkLst>
            <pc:docMk/>
            <pc:sldMk cId="1986948177" sldId="260"/>
            <ac:inkMk id="40" creationId="{948C2644-F847-4E19-843E-E1A6BC64AA92}"/>
          </ac:inkMkLst>
        </pc:inkChg>
        <pc:inkChg chg="add del">
          <ac:chgData name="listopadik2 listopadik2" userId="246a07a19344c36e" providerId="LiveId" clId="{01B75BD9-A80D-467D-AC9D-8EAD161E1F9C}" dt="2022-02-04T13:58:02.602" v="533" actId="9405"/>
          <ac:inkMkLst>
            <pc:docMk/>
            <pc:sldMk cId="1986948177" sldId="260"/>
            <ac:inkMk id="41" creationId="{82C4FB65-0961-4AC2-9DE9-B9D936CDB198}"/>
          </ac:inkMkLst>
        </pc:inkChg>
        <pc:inkChg chg="add del mod">
          <ac:chgData name="listopadik2 listopadik2" userId="246a07a19344c36e" providerId="LiveId" clId="{01B75BD9-A80D-467D-AC9D-8EAD161E1F9C}" dt="2022-02-04T13:58:01.996" v="532"/>
          <ac:inkMkLst>
            <pc:docMk/>
            <pc:sldMk cId="1986948177" sldId="260"/>
            <ac:inkMk id="42" creationId="{979C91B3-0D33-4CD8-8B2C-87C05323BFB1}"/>
          </ac:inkMkLst>
        </pc:inkChg>
        <pc:inkChg chg="add del mod">
          <ac:chgData name="listopadik2 listopadik2" userId="246a07a19344c36e" providerId="LiveId" clId="{01B75BD9-A80D-467D-AC9D-8EAD161E1F9C}" dt="2022-02-04T13:58:01.739" v="530"/>
          <ac:inkMkLst>
            <pc:docMk/>
            <pc:sldMk cId="1986948177" sldId="260"/>
            <ac:inkMk id="44" creationId="{146645ED-80CE-4E70-8EB0-36B2B4AE0C57}"/>
          </ac:inkMkLst>
        </pc:inkChg>
        <pc:inkChg chg="add del mod">
          <ac:chgData name="listopadik2 listopadik2" userId="246a07a19344c36e" providerId="LiveId" clId="{01B75BD9-A80D-467D-AC9D-8EAD161E1F9C}" dt="2022-02-04T13:58:01.434" v="528"/>
          <ac:inkMkLst>
            <pc:docMk/>
            <pc:sldMk cId="1986948177" sldId="260"/>
            <ac:inkMk id="46" creationId="{EDB86340-8FB0-4014-9881-08BA74123E86}"/>
          </ac:inkMkLst>
        </pc:inkChg>
        <pc:inkChg chg="add del mod">
          <ac:chgData name="listopadik2 listopadik2" userId="246a07a19344c36e" providerId="LiveId" clId="{01B75BD9-A80D-467D-AC9D-8EAD161E1F9C}" dt="2022-02-04T13:58:00.859" v="526"/>
          <ac:inkMkLst>
            <pc:docMk/>
            <pc:sldMk cId="1986948177" sldId="260"/>
            <ac:inkMk id="48" creationId="{48FE11D8-02C3-444C-A3D8-E8F5BC3CA58A}"/>
          </ac:inkMkLst>
        </pc:inkChg>
        <pc:inkChg chg="add del mod">
          <ac:chgData name="listopadik2 listopadik2" userId="246a07a19344c36e" providerId="LiveId" clId="{01B75BD9-A80D-467D-AC9D-8EAD161E1F9C}" dt="2022-02-04T13:57:57.259" v="524"/>
          <ac:inkMkLst>
            <pc:docMk/>
            <pc:sldMk cId="1986948177" sldId="260"/>
            <ac:inkMk id="50" creationId="{E6234578-FF47-40F6-A39F-D1AE68E86EB6}"/>
          </ac:inkMkLst>
        </pc:inkChg>
        <pc:inkChg chg="add del mod">
          <ac:chgData name="listopadik2 listopadik2" userId="246a07a19344c36e" providerId="LiveId" clId="{01B75BD9-A80D-467D-AC9D-8EAD161E1F9C}" dt="2022-02-04T13:57:56.699" v="522"/>
          <ac:inkMkLst>
            <pc:docMk/>
            <pc:sldMk cId="1986948177" sldId="260"/>
            <ac:inkMk id="52" creationId="{EB2FF3A5-91BF-4D6C-BBB1-9B6FF046A527}"/>
          </ac:inkMkLst>
        </pc:inkChg>
        <pc:inkChg chg="add mod">
          <ac:chgData name="listopadik2 listopadik2" userId="246a07a19344c36e" providerId="LiveId" clId="{01B75BD9-A80D-467D-AC9D-8EAD161E1F9C}" dt="2022-02-04T13:58:06.037" v="535"/>
          <ac:inkMkLst>
            <pc:docMk/>
            <pc:sldMk cId="1986948177" sldId="260"/>
            <ac:inkMk id="54" creationId="{E82D78E7-645C-4B19-BE10-677BE169398F}"/>
          </ac:inkMkLst>
        </pc:inkChg>
        <pc:inkChg chg="add">
          <ac:chgData name="listopadik2 listopadik2" userId="246a07a19344c36e" providerId="LiveId" clId="{01B75BD9-A80D-467D-AC9D-8EAD161E1F9C}" dt="2022-02-04T14:23:40.317" v="603"/>
          <ac:inkMkLst>
            <pc:docMk/>
            <pc:sldMk cId="1986948177" sldId="260"/>
            <ac:inkMk id="56" creationId="{EB51E44E-86A0-4679-91FB-B79C4F8A674B}"/>
          </ac:inkMkLst>
        </pc:inkChg>
        <pc:cxnChg chg="add del mod">
          <ac:chgData name="listopadik2 listopadik2" userId="246a07a19344c36e" providerId="LiveId" clId="{01B75BD9-A80D-467D-AC9D-8EAD161E1F9C}" dt="2022-02-04T13:47:30.650" v="452" actId="11529"/>
          <ac:cxnSpMkLst>
            <pc:docMk/>
            <pc:sldMk cId="1986948177" sldId="260"/>
            <ac:cxnSpMk id="8" creationId="{73FC5822-B6CE-4BF8-9784-38169E18EA27}"/>
          </ac:cxnSpMkLst>
        </pc:cxnChg>
      </pc:sldChg>
      <pc:sldChg chg="addSp delSp modSp new mod modClrScheme chgLayout">
        <pc:chgData name="listopadik2 listopadik2" userId="246a07a19344c36e" providerId="LiveId" clId="{01B75BD9-A80D-467D-AC9D-8EAD161E1F9C}" dt="2022-02-04T14:12:57.071" v="585" actId="1076"/>
        <pc:sldMkLst>
          <pc:docMk/>
          <pc:sldMk cId="3479449116" sldId="261"/>
        </pc:sldMkLst>
        <pc:spChg chg="del mod">
          <ac:chgData name="listopadik2 listopadik2" userId="246a07a19344c36e" providerId="LiveId" clId="{01B75BD9-A80D-467D-AC9D-8EAD161E1F9C}" dt="2022-02-04T14:03:37.805" v="570" actId="700"/>
          <ac:spMkLst>
            <pc:docMk/>
            <pc:sldMk cId="3479449116" sldId="261"/>
            <ac:spMk id="2" creationId="{13D02FC5-BB8C-431F-9F4F-D578C4CA189B}"/>
          </ac:spMkLst>
        </pc:spChg>
        <pc:spChg chg="del mod">
          <ac:chgData name="listopadik2 listopadik2" userId="246a07a19344c36e" providerId="LiveId" clId="{01B75BD9-A80D-467D-AC9D-8EAD161E1F9C}" dt="2022-02-04T14:03:37.805" v="570" actId="700"/>
          <ac:spMkLst>
            <pc:docMk/>
            <pc:sldMk cId="3479449116" sldId="261"/>
            <ac:spMk id="3" creationId="{12CDCF3B-6447-4082-8E57-747DCC893649}"/>
          </ac:spMkLst>
        </pc:spChg>
        <pc:picChg chg="add mod">
          <ac:chgData name="listopadik2 listopadik2" userId="246a07a19344c36e" providerId="LiveId" clId="{01B75BD9-A80D-467D-AC9D-8EAD161E1F9C}" dt="2022-02-04T14:12:57.071" v="585" actId="1076"/>
          <ac:picMkLst>
            <pc:docMk/>
            <pc:sldMk cId="3479449116" sldId="261"/>
            <ac:picMk id="4" creationId="{08E4A247-915D-4F46-8103-C405145B2657}"/>
          </ac:picMkLst>
        </pc:picChg>
        <pc:picChg chg="add mod">
          <ac:chgData name="listopadik2 listopadik2" userId="246a07a19344c36e" providerId="LiveId" clId="{01B75BD9-A80D-467D-AC9D-8EAD161E1F9C}" dt="2022-02-04T14:12:53.536" v="584" actId="1076"/>
          <ac:picMkLst>
            <pc:docMk/>
            <pc:sldMk cId="3479449116" sldId="261"/>
            <ac:picMk id="6" creationId="{A0745EBC-66FE-4CD3-A00E-777B7EA41213}"/>
          </ac:picMkLst>
        </pc:picChg>
      </pc:sldChg>
      <pc:sldChg chg="modSp add mod modAnim">
        <pc:chgData name="listopadik2 listopadik2" userId="246a07a19344c36e" providerId="LiveId" clId="{01B75BD9-A80D-467D-AC9D-8EAD161E1F9C}" dt="2022-02-04T14:19:38.962" v="602"/>
        <pc:sldMkLst>
          <pc:docMk/>
          <pc:sldMk cId="167933122" sldId="262"/>
        </pc:sldMkLst>
        <pc:picChg chg="mod">
          <ac:chgData name="listopadik2 listopadik2" userId="246a07a19344c36e" providerId="LiveId" clId="{01B75BD9-A80D-467D-AC9D-8EAD161E1F9C}" dt="2022-02-04T14:18:07.415" v="593" actId="1076"/>
          <ac:picMkLst>
            <pc:docMk/>
            <pc:sldMk cId="167933122" sldId="262"/>
            <ac:picMk id="6" creationId="{798FA698-FF32-4759-A70F-5AB16DE8FE82}"/>
          </ac:picMkLst>
        </pc:picChg>
        <pc:picChg chg="mod">
          <ac:chgData name="listopadik2 listopadik2" userId="246a07a19344c36e" providerId="LiveId" clId="{01B75BD9-A80D-467D-AC9D-8EAD161E1F9C}" dt="2022-02-04T14:19:23.055" v="600" actId="1076"/>
          <ac:picMkLst>
            <pc:docMk/>
            <pc:sldMk cId="167933122" sldId="262"/>
            <ac:picMk id="7" creationId="{3399451E-CD8F-4B89-9DE7-090683AAA4D2}"/>
          </ac:picMkLst>
        </pc:picChg>
        <pc:picChg chg="mod">
          <ac:chgData name="listopadik2 listopadik2" userId="246a07a19344c36e" providerId="LiveId" clId="{01B75BD9-A80D-467D-AC9D-8EAD161E1F9C}" dt="2022-02-04T14:19:06.896" v="596" actId="1076"/>
          <ac:picMkLst>
            <pc:docMk/>
            <pc:sldMk cId="167933122" sldId="262"/>
            <ac:picMk id="9" creationId="{3C33ED07-2486-4586-9B9E-F6076F5599F3}"/>
          </ac:picMkLst>
        </pc:picChg>
      </pc:sldChg>
      <pc:sldChg chg="modSp new del">
        <pc:chgData name="listopadik2 listopadik2" userId="246a07a19344c36e" providerId="LiveId" clId="{01B75BD9-A80D-467D-AC9D-8EAD161E1F9C}" dt="2022-02-04T14:13:19.814" v="586" actId="2696"/>
        <pc:sldMkLst>
          <pc:docMk/>
          <pc:sldMk cId="1387928312" sldId="262"/>
        </pc:sldMkLst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1387928312" sldId="262"/>
            <ac:spMk id="2" creationId="{2E95C682-6638-4ABF-B4D7-3D0E0714C1DF}"/>
          </ac:spMkLst>
        </pc:spChg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1387928312" sldId="262"/>
            <ac:spMk id="3" creationId="{DE24BC37-33C4-4E72-8DB2-6C1EB922775E}"/>
          </ac:spMkLst>
        </pc:spChg>
      </pc:sldChg>
      <pc:sldChg chg="modSp new del">
        <pc:chgData name="listopadik2 listopadik2" userId="246a07a19344c36e" providerId="LiveId" clId="{01B75BD9-A80D-467D-AC9D-8EAD161E1F9C}" dt="2022-02-04T14:13:27.767" v="587" actId="2696"/>
        <pc:sldMkLst>
          <pc:docMk/>
          <pc:sldMk cId="2824980755" sldId="263"/>
        </pc:sldMkLst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2824980755" sldId="263"/>
            <ac:spMk id="2" creationId="{F137796C-1D0C-45A4-9027-00CE436CC717}"/>
          </ac:spMkLst>
        </pc:spChg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2824980755" sldId="263"/>
            <ac:spMk id="3" creationId="{ECEC914E-203A-4171-B141-B75E3E48A6DE}"/>
          </ac:spMkLst>
        </pc:spChg>
      </pc:sldChg>
      <pc:sldChg chg="modSp new del">
        <pc:chgData name="listopadik2 listopadik2" userId="246a07a19344c36e" providerId="LiveId" clId="{01B75BD9-A80D-467D-AC9D-8EAD161E1F9C}" dt="2022-02-04T14:13:31.516" v="588" actId="2696"/>
        <pc:sldMkLst>
          <pc:docMk/>
          <pc:sldMk cId="1129405261" sldId="264"/>
        </pc:sldMkLst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1129405261" sldId="264"/>
            <ac:spMk id="2" creationId="{5899F6AB-59D3-486A-BEDC-1CDD484079D8}"/>
          </ac:spMkLst>
        </pc:spChg>
        <pc:spChg chg="mod">
          <ac:chgData name="listopadik2 listopadik2" userId="246a07a19344c36e" providerId="LiveId" clId="{01B75BD9-A80D-467D-AC9D-8EAD161E1F9C}" dt="2022-02-04T12:24:52.053" v="19"/>
          <ac:spMkLst>
            <pc:docMk/>
            <pc:sldMk cId="1129405261" sldId="264"/>
            <ac:spMk id="3" creationId="{3E42F06A-C564-48FC-B04A-4C3310D327B5}"/>
          </ac:spMkLst>
        </pc:spChg>
      </pc:sldChg>
      <pc:sldChg chg="delSp modSp new del mod modClrScheme chgLayout">
        <pc:chgData name="listopadik2 listopadik2" userId="246a07a19344c36e" providerId="LiveId" clId="{01B75BD9-A80D-467D-AC9D-8EAD161E1F9C}" dt="2022-02-04T14:13:35.638" v="589" actId="2696"/>
        <pc:sldMkLst>
          <pc:docMk/>
          <pc:sldMk cId="2520268707" sldId="265"/>
        </pc:sldMkLst>
        <pc:spChg chg="del mod">
          <ac:chgData name="listopadik2 listopadik2" userId="246a07a19344c36e" providerId="LiveId" clId="{01B75BD9-A80D-467D-AC9D-8EAD161E1F9C}" dt="2022-02-04T13:44:52.243" v="435" actId="700"/>
          <ac:spMkLst>
            <pc:docMk/>
            <pc:sldMk cId="2520268707" sldId="265"/>
            <ac:spMk id="2" creationId="{6A209239-ED62-4333-8DF8-D59A6D471962}"/>
          </ac:spMkLst>
        </pc:spChg>
        <pc:spChg chg="del mod">
          <ac:chgData name="listopadik2 listopadik2" userId="246a07a19344c36e" providerId="LiveId" clId="{01B75BD9-A80D-467D-AC9D-8EAD161E1F9C}" dt="2022-02-04T13:44:52.243" v="435" actId="700"/>
          <ac:spMkLst>
            <pc:docMk/>
            <pc:sldMk cId="2520268707" sldId="265"/>
            <ac:spMk id="3" creationId="{EDBD1CB7-151F-4565-85E8-F7F560C60E22}"/>
          </ac:spMkLst>
        </pc:spChg>
      </pc:sldChg>
      <pc:sldMasterChg chg="addSldLayout">
        <pc:chgData name="listopadik2 listopadik2" userId="246a07a19344c36e" providerId="LiveId" clId="{01B75BD9-A80D-467D-AC9D-8EAD161E1F9C}" dt="2022-02-04T12:21:47.688" v="0" actId="680"/>
        <pc:sldMasterMkLst>
          <pc:docMk/>
          <pc:sldMasterMk cId="1801109894" sldId="2147483648"/>
        </pc:sldMasterMkLst>
        <pc:sldLayoutChg chg="add">
          <pc:chgData name="listopadik2 listopadik2" userId="246a07a19344c36e" providerId="LiveId" clId="{01B75BD9-A80D-467D-AC9D-8EAD161E1F9C}" dt="2022-02-04T12:21:47.688" v="0" actId="680"/>
          <pc:sldLayoutMkLst>
            <pc:docMk/>
            <pc:sldMasterMk cId="1801109894" sldId="2147483648"/>
            <pc:sldLayoutMk cId="934924949" sldId="214748364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4T13:54:43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1,'-1'112,"3"127,0-222,0-1,1 1,2-1,-1 0,2 0,11 24,55 86,-56-101,-13-19,1 0,0 0,0-1,1 1,0-1,0 0,0 0,0-1,1 0,-1 0,12 6,-8-7,-1 0,0 0,1-1,-1-1,1 1,0-1,0-1,17 0,455-6,-450 3,-1 0,1-2,-1-1,39-13,-15 4,-34 8,0-1,0-1,-1 0,0-2,24-17,28-15,109-67,-138 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21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24575,'-6'12'0,"2"1"0,-1-1 0,2 1 0,0-1 0,0 1 0,-1 24 0,4 84 0,0-17 0,-13 10 0,6-64 0,0 51 0,8 715 0,-3-787 0,-1 0 0,-1 1 0,-14 48 0,10-49 0,1 0 0,2 1 0,-3 48 0,10 1154 0,-2-1250-1365,0-9-5461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2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24575,'0'-7'0,"0"1"0,1 0 0,0 0 0,0 0 0,1 0 0,0 0 0,0 0 0,0 1 0,1-1 0,0 0 0,0 1 0,0 0 0,0 0 0,1 0 0,0 0 0,0 0 0,0 1 0,1 0 0,0 0 0,-1 0 0,2 0 0,-1 1 0,0 0 0,0 0 0,1 0 0,7-2 0,5-2 0,1 1 0,-1 1 0,1 1 0,-1 1 0,1 0 0,0 2 0,27 0 0,7 2 0,154 6 0,-159-3 0,-1 3 0,63 16 0,-91-17 0,1 2 0,-2 0 0,1 1 0,-1 1 0,0 1 0,-1 0 0,-1 1 0,0 1 0,0 1 0,-1 0 0,16 20 0,5 10 0,-3 1 0,52 92 0,-68-104 0,-2 1 0,-1 1 0,-2-1 0,-1 2 0,-2 0 0,-1 0 0,4 50 0,-5 264 0,-9-211 0,1-126 0,0 1 0,-1-1 0,0 1 0,-2-1 0,1 0 0,-2 0 0,1 0 0,-2-1 0,0 0 0,0 0 0,-11 16 0,5-12 0,1-1 0,-2 0 0,0-1 0,-1-1 0,0 1 0,-1-2 0,-23 16 0,13-16 0,-1 0 0,0-1 0,-1-2 0,0-1 0,-38 7 0,35-8 0,-265 77 0,254-69 0,-215 81 0,94-33 0,144-58 0,21-9 0,27-12 0,39-3 0,-53 16 0,-1-1 0,0-1 0,0 0 0,-1 0 0,15-9 0,-16 7 0,1 0 0,-1 1 0,1 1 0,0 0 0,1 1 0,22-4 0,-5 4 0,0 2 0,33 1 0,7 3 0,535 20 0,-589-20 0,1 1 0,0 1 0,-1 0 0,0 1 0,0 1 0,0 1 0,-1 0 0,0 2 0,0 0 0,-1 0 0,-1 2 0,24 19 0,-16-9 0,-1 2 0,-1 0 0,-1 1 0,-2 1 0,0 1 0,25 49 0,-8-12 0,-20-38 0,-1 1 0,-1 0 0,-1 1 0,8 31 0,10 36 0,9 41 0,-32-92 0,-3 0 0,-1 0 0,-1 1 0,-3-1 0,-2 1 0,-16 84 0,14-114 0,0 1 0,-1-2 0,0 1 0,-1 0 0,-1-1 0,0-1 0,-1 1 0,-15 16 0,1 0 0,12-15 0,-1-1 0,0 0 0,-1-1 0,0 0 0,-21 13 0,-81 45 0,55-36 0,47-27 0,0 0 0,-1-1 0,0-1 0,0 0 0,0-1 0,-1 0 0,-24 2 0,-8-2 0,-52-3 0,52-2 0,-48 7 0,-327 9 0,363-15 0,29-2 0,-1-2 0,1-1 0,0-2 0,1 0 0,-33-14 0,36 13 0,11 2 0,1 0 0,0 0 0,0-2 0,0 0 0,1 0 0,0-1 0,0-1 0,1 0 0,1-1 0,0 0 0,0 0 0,1-1 0,-11-18 0,16 22-53,1 0 0,0-1-1,0 0 1,1 1-1,0-1 1,0-1 0,-1-11-1,1 6-884,-4-12-5888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3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82 693 24575,'-2'75'0,"-12"82"0,-39 169 0,46-257 0,2 0 0,6 76 0,0-54 0,0-59 0,2 0 0,1-1 0,2 0 0,0 0 0,3 0 0,11 31 0,-15-52 0,0-1 0,1 1 0,0-1 0,0 0 0,1-1 0,0 1 0,0-1 0,1-1 0,0 1 0,1-1 0,0-1 0,0 0 0,11 6 0,1 0 0,1-1 0,1-1 0,0-1 0,42 10 0,-52-16 0,0 0 0,1-2 0,-1 1 0,1-2 0,0 0 0,-1 0 0,1-2 0,-1 1 0,1-2 0,-1 0 0,0 0 0,0-1 0,0-1 0,0 0 0,-1-1 0,0 0 0,0-1 0,-1 0 0,0-1 0,12-10 0,111-102 0,-104 91 0,4-5 0,-2-1 0,-2-2 0,-1-1 0,46-81 0,-13 27 0,-4 9 0,-46 58 0,-1 1 0,-1-2 0,-1 1 0,7-34 0,17-47 0,-16 66 0,40-116 0,-49 130 0,-2 0 0,-1 0 0,-1-1 0,1-31 0,-9-185 0,3 232 0,-1 1 0,-1 0 0,1-1 0,-2 1 0,1 0 0,-2 1 0,1-1 0,-1 1 0,0 0 0,-9-11 0,4 6 0,-1 1 0,-1 1 0,0 0 0,-1 0 0,-22-15 0,26 20 0,0 0 0,0 0 0,1-1 0,0 0 0,0-1 0,1 0 0,-11-17 0,4 0 0,-20-51 0,31 69 0,0 1 0,-1-1 0,0 0 0,0 1 0,-1 0 0,0 0 0,0 0 0,-1 1 0,0 0 0,0 0 0,-9-7 0,6 7 0,0 1 0,0 0 0,-1 1 0,1-1 0,-1 2 0,0 0 0,0 0 0,0 1 0,-11-2 0,-29 0 0,0 1 0,-63 5 0,21 0 0,76-1 0,0 1 0,0 0 0,0 1 0,0 1 0,1 0 0,-1 1 0,1 1 0,1 1 0,-1 0 0,1 0 0,0 2 0,-15 11 0,1 1 0,2 1 0,0 2 0,2 1 0,-36 46 0,48-53 0,1 1 0,1 0 0,0 0 0,2 1 0,-7 24 0,-9 20 0,12-38 0,2 0 0,1 1 0,1 0 0,1 0 0,1 1 0,2 0 0,-2 56 0,6 63 0,3 111 0,6-178-1365,-3-48-5461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36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24575,'0'531'0,"-1"-507"0,-2 0 0,-1 0 0,-12 43 0,-2 16 0,-30 138 0,15-82 0,30-117 0,0-1 0,1 28 0,3-33 0,-2-1 0,0 1 0,0-1 0,-2 0 0,0 0 0,-6 18 0,-4-5 0,2 1 0,1 1 0,1-1 0,2 1 0,1 1 0,-4 45 0,10 174 0,2-103 0,-2-141 0,0 0 0,1 0 0,-1 0 0,1 0 0,1 0 0,-1 0 0,1 0 0,0-1 0,0 1 0,0 0 0,1-1 0,0 0 0,6 8 0,-3-6 0,0 0 0,1-1 0,-1 0 0,2 0 0,-1-1 0,1 0 0,-1 0 0,13 5 0,-3-1 0,1-2 0,-1 0 0,1-1 0,0-1 0,0 0 0,32 2 0,-43-6 0,0 0 0,1-1 0,-1 0 0,0-1 0,0 0 0,1 0 0,-1 0 0,0-1 0,0 0 0,0 0 0,0-1 0,-1 0 0,1 0 0,-1-1 0,0 1 0,0-1 0,0-1 0,0 1 0,-1-1 0,7-6 0,14-24 0,23-38 0,6-8 0,-24 40 0,-3-1 0,-1-1 0,-2-2 0,23-56 0,-32 61-1365,-2 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4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2902 24575,'1'0'0,"0"1"0,0-1 0,0 1 0,0-1 0,0 1 0,0-1 0,0 1 0,0 0 0,0-1 0,0 1 0,0 0 0,-1 0 0,1 0 0,0 0 0,0 0 0,-1 0 0,1 0 0,-1 0 0,1 1 0,14 29 0,-8-15 0,5 2 0,0 0 0,1-1 0,0-1 0,1 0 0,1 0 0,1-2 0,0 0 0,1 0 0,0-2 0,1 0 0,26 12 0,-19-12 0,1-1 0,0-1 0,1-2 0,0 0 0,0-2 0,1-1 0,-1-1 0,38 0 0,-37-3 0,0-2 0,0-1 0,28-5 0,-43 4 0,0-1 0,0 1 0,-1-2 0,0 0 0,0 0 0,0-2 0,0 1 0,17-14 0,-5-1 0,0 0 0,-2-1 0,26-34 0,52-81 0,-75 101 0,145-239 0,-84 129 0,-37 57 0,-3-3 0,-4-1 0,43-147 0,29-81 0,-4 15 0,-78 203 0,19-109 0,-27 76 0,32-161 0,-28 167 0,28-120 0,-45 201 0,7-75 0,-21 345 0,4-119 0,-1 2610 0,1-2687 0,2 0 0,6 30 0,4 35 0,-13-80 0,1 0 0,0-1 0,0 1 0,1-1 0,0 1 0,1-1 0,0 0 0,6 13 0,-6-18 0,-1-1 0,1 1 0,0 0 0,0-1 0,0 0 0,0 1 0,0-1 0,1 0 0,-1-1 0,1 1 0,0-1 0,0 0 0,0 1 0,0-2 0,0 1 0,1 0 0,-1-1 0,1 0 0,8 1 0,22 1 0,0-1 0,0-3 0,45-5 0,-70 5 0,0 0 0,0-1 0,-1 0 0,1-1 0,-1 0 0,0 0 0,1-1 0,-2 0 0,1-1 0,0 0 0,-1 0 0,0-1 0,0 0 0,-1 0 0,1-1 0,-2 0 0,1 0 0,9-13 0,6-13 0,-2 0 0,0-2 0,16-41 0,-7 14 0,-16 35-119,0 4-192,-1-2-1,-1 0 1,13-46-1,-19 47-6514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4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24575,'1365'0'0,"-1289"-3"-105,152-28-1,-150 18-1048,-51 9-5672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6:0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1570 24575,'-1'-43'0,"5"-97"0,-2 117 0,1 0 0,1 1 0,1-1 0,9-23 0,48-109 0,22-64 0,-37 95 0,-2 6 0,-12 35 0,-20 53 0,10-31 0,26-66 0,-33 92 0,-2-2 0,16-60 0,-28 87 0,17-68 0,-17 71 0,1-1 0,0 1 0,0 0 0,1 0 0,0 1 0,0-1 0,10-11 0,-14 18 0,1-1 0,0 0 0,-1 1 0,1-1 0,0 0 0,-1 1 0,1-1 0,0 1 0,0-1 0,0 1 0,-1-1 0,1 1 0,0-1 0,0 1 0,0 0 0,0 0 0,0-1 0,0 1 0,0 0 0,0 0 0,0 0 0,0 0 0,0 0 0,0 0 0,1 1 0,-1-1 0,1 1 0,-1 0 0,0 0 0,1 0 0,-1 0 0,0 0 0,0 0 0,1 0 0,-1 0 0,0 1 0,0-1 0,-1 0 0,3 3 0,1 5 0,0 1 0,0-1 0,3 17 0,15 59 0,64 204 0,-58-210 0,-11-29 0,24 48 0,-34-81 0,0 0 0,-1 1 0,4 21 0,2 7 0,-6-31 0,1 0 0,10 19 0,9 20 0,-4 6 0,43 107 0,-58-150-273,0 0 0,-1 1 0,-1 0 0,5 35 0,-7-29-6553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6:02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24575,'1'-1'0,"-1"0"0,1 0 0,-1 0 0,1 0 0,0 0 0,-1-1 0,1 1 0,0 0 0,-1 0 0,1 1 0,0-1 0,0 0 0,0 0 0,0 0 0,0 1 0,0-1 0,0 0 0,0 1 0,1-1 0,-1 1 0,0-1 0,0 1 0,0 0 0,0-1 0,1 1 0,-1 0 0,2 0 0,41-5 0,-40 5 0,72-7 0,74-18 0,-106 14 0,65-25 0,24-6 0,-61 25-1365,-45 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6:0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1 294 24575,'2'-3'0,"1"0"0,-1 0 0,1-1 0,-1 1 0,0-1 0,0 1 0,-1-1 0,1 0 0,-1 0 0,0 0 0,0 0 0,1-6 0,2-56 0,-3 29 0,0 32 0,-1 0 0,1-1 0,0 1 0,1 0 0,-1 0 0,1 0 0,0 1 0,0-1 0,1 0 0,-1 1 0,1-1 0,0 1 0,0 0 0,8-7 0,-5 5 0,0 1 0,1 1 0,0-1 0,0 1 0,0 0 0,1 0 0,-1 1 0,14-4 0,3 1 0,-1 2 0,1 0 0,0 2 0,1 0 0,34 3 0,-55-1 0,-1 0 0,1 0 0,0 1 0,0-1 0,0 1 0,0 0 0,0 0 0,-1 1 0,1-1 0,-1 1 0,1-1 0,-1 1 0,1 0 0,4 4 0,-5-2 0,0 0 0,0 0 0,0 0 0,0 0 0,-1 1 0,1-1 0,-1 1 0,0-1 0,-1 1 0,3 8 0,3 26 0,-1 0 0,-2 0 0,-1 1 0,-3-1 0,-4 43 0,1 16 0,3 566 0,3-631 0,1 1 0,1-1 0,2-1 0,17 50 0,-5-18 0,-14-43 0,1 0 0,1-1 0,1 0 0,14 23 0,-19-37 0,0-1 0,0 0 0,1 0 0,0 0 0,0-1 0,0 1 0,1-1 0,0 0 0,-1 0 0,1 0 0,1-1 0,-1 0 0,0 0 0,1 0 0,0 0 0,-1-1 0,1 0 0,0 0 0,7 0 0,27 2 0,1-3 0,-1-1 0,53-8 0,-73 4 0,0 0 0,-1-2 0,1-1 0,-1 0 0,-1-1 0,1-1 0,-1-1 0,-1 0 0,0-2 0,0 0 0,21-20 0,-24 15-85,0 0-1,-2-2 0,0 1 0,-1-2 1,0 1-1,10-32 0,-12 31-679,11-25-6061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4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24575,'-3'3'0,"1"-1"0,0 1 0,1 0 0,-1 0 0,0 0 0,1 0 0,-1 1 0,1-1 0,0 0 0,0 1 0,0 5 0,-3 44 0,3-35 0,-29 325 0,4 166 0,23-370 0,-3-56 0,-32 159 0,2-38 0,-93 697 0,117-825 0,4 1 0,1 136 0,8-387-1365,-1 114-5461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4T13:54:44.6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1591 1482,'1'-77,"-5"-201,1 209,-3 1,-13-68,-54-273,70 389,-1-1,-1 1,-1 0,0 1,-1 0,-1 0,0 1,-1 0,-11-17,12 22,-1 1,0 1,0 0,-1 1,0 0,0 1,-1 0,0 1,-1 1,1 0,-1 1,-15-6,-64-16,-151-21,172 37,8 2,-73 0,58 9,-82 4,152-1,0-1,0 2,1-1,-1 1,1 1,-1-1,1 1,0 1,0 0,0 0,1 0,-10 12,-7 11,-30 49,31-44,-6 15,2 0,1 3,-27 80,48-123,-8 21,2 0,1 1,0 1,2-1,1 1,1 1,1-1,1 1,1 42,0-41,-1-1,-2 1,0-1,-10 38,6-34,2 1,-6 71,12-92,-1-1,1 0,0 0,0 0,1 0,5 22,0-16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50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24575,'8'20'0,"0"0"0,-2 0 0,0 1 0,3 26 0,1 1 0,40 153 0,18 79 0,-25 3 0,-38-121 0,-5-100 0,14 114 0,51 245 0,-65-414 0,2 8 0,1 0 0,6 24 0,-9-37 0,1 0 0,-1 0 0,1 0 0,0 0 0,-1 0 0,1 0 0,0 0 0,0 0 0,0-1 0,0 1 0,1 0 0,-1-1 0,0 1 0,1-1 0,-1 1 0,1-1 0,-1 0 0,1 1 0,0-1 0,0 0 0,-1 0 0,1 0 0,0 0 0,0-1 0,0 1 0,0 0 0,0-1 0,2 1 0,-2-2 0,0 1 0,0-1 0,0 1 0,0-1 0,0 0 0,0 0 0,0 1 0,-1-1 0,1-1 0,0 1 0,-1 0 0,1 0 0,-1-1 0,1 1 0,-1 0 0,1-1 0,-1 0 0,0 1 0,1-3 0,19-37 0,-18 36 0,66-186 0,-13 32 0,-35 108 0,8-17 0,-3-1 0,24-105 0,4-104 0,40-185 0,-49 246 0,-28 134 0,9-32 0,-26 115 0,0 1 0,0-1 0,0 0 0,0 0 0,0 0 0,0 0 0,0 0 0,1 0 0,-1 0 0,0 0 0,0 0 0,0 0 0,0 0 0,0 0 0,0 0 0,0 0 0,1 0 0,-1 0 0,0 0 0,0 0 0,0 0 0,0 0 0,0 0 0,0 0 0,1 0 0,-1 0 0,0 0 0,0 0 0,0 0 0,0 0 0,0 0 0,0 0 0,0 0 0,1 0 0,-1 0 0,0 0 0,0 0 0,0-1 0,0 1 0,0 0 0,0 0 0,0 0 0,0 0 0,0 0 0,0 0 0,0 0 0,0 0 0,1-1 0,-1 1 0,0 0 0,0 0 0,0 0 0,0 0 0,0 0 0,0 0 0,0-1 0,0 1 0,0 0 0,0 0 0,0 0 0,0 0 0,0 0 0,-1 0 0,1-1 0,0 1 0,0 0 0,3 15 0,0 20 0,-3 137 0,8 255 0,0-307 0,4 80 0,45 238 0,78 158 0,3 26 0,-106-486-5,23 126-1355,-52-235-5466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8:05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24575,'18'37'0,"-8"-14"0,2 0 0,14 21 0,46 65 0,-29-42 0,65 77 0,-2-31 0,4-5 0,5-6 0,4-4 0,177 111 0,-254-182 0,-2 1 0,44 40 0,-71-56 0,-1 1 0,-1 0 0,0 1 0,0 0 0,-2 0 0,1 1 0,-2 1 0,0-1 0,9 30 0,-4-1 0,-3 0 0,-2 1 0,5 87 0,-13 141 0,-2-199 0,2-55 0,-1-1 0,-1 1 0,-6 24 0,6-36 0,0 0 0,0 0 0,-1-1 0,0 1 0,-1 0 0,1-1 0,-1 0 0,0 0 0,-1 0 0,1-1 0,-10 9 0,-4 1 0,0-1 0,-1-1 0,-1-1 0,0 0 0,-1-2 0,-30 12 0,-136 35 0,178-54 0,-158 37 0,-246 28 0,395-66-111,2 1 193,-1-2-1,-32-1 1,45 0-170,0-1-1,0 1 1,0-1 0,0 0 0,0 0 0,0-1 0,0 1-1,0-1 1,1 0 0,-1 0 0,1 0 0,-1 0 0,1-1-1,0 1 1,0-1 0,-6-5 0,-3-9-6738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2-04T14:21:57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4692 16775 0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4T13:54:46.5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1,'0'1784,"3"-1728,10 63,-1-29,-12-82,1 5,1 1,0 0,1-1,7 21,-9-30,1-1,-1 0,1 0,0 0,0 0,0 0,0 0,0 0,1 0,0-1,-1 0,1 1,0-1,0 0,0 0,0 0,0-1,1 1,-1-1,0 0,1 0,6 1,25 2,-1-1,1-3,-1 0,1-2,-1-2,0-1,0-2,0-1,-1-1,35-16,15-11,-2-3,126-83,-115 55,-61 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4:5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0 799 24575,'0'1156'0,"1"-1133"0,1-1 0,1 1 0,1 0 0,1-1 0,1 1 0,16 38 0,-5-23 0,2 0 0,43 64 0,-47-83 0,0 0 0,2-1 0,-1-1 0,2-1 0,1 0 0,0-2 0,28 18 0,-8-10 0,1-1 0,1-2 0,44 14 0,-63-26 0,-1-2 0,1 0 0,0-2 0,26 2 0,93-4 0,-89-2 0,-29 1 0,-1-2 0,0-1 0,0-1 0,0-1 0,-1-1 0,1 0 0,-1-2 0,-1-1 0,0 0 0,37-23 0,4-8 0,86-74 0,-120 88 0,-1-1 0,-2-2 0,-1 0 0,23-38 0,-13 19 0,14-27 0,-3-1 0,-3-3 0,44-121 0,-77 173 0,-1 0 0,0 0 0,-2-1 0,-2 0 0,0 0 0,-2-43 0,0 25 0,10-65 0,0-11 0,-10-349 0,-2 216 0,1 230 0,-1 0 0,-1 0 0,-1 1 0,-1-1 0,-9-28 0,10 44 0,0 1 0,0-1 0,-1 1 0,0 0 0,-1 0 0,1 1 0,-1-1 0,-1 1 0,1 0 0,-2 0 0,1 1 0,0 0 0,-1 0 0,0 0 0,-1 1 0,1 0 0,-15-7 0,-40-13 0,-1 3 0,-115-24 0,-136-4 0,229 42 0,-1 3 0,-142 10 0,220-4 0,0 0 0,0 1 0,0 0 0,0 1 0,0 0 0,0 0 0,1 0 0,-1 1 0,1 0 0,0 1 0,-8 6 0,-4 4 0,2 2 0,-25 28 0,31-30 0,1 0 0,1 1 0,0 0 0,2 1 0,0-1 0,-9 31 0,-2 5 0,-147 353 0,141-338 0,-20 100 0,2-5 0,33-128 10,1 0 1,2-1-1,-3 62 0,9 105-217,3-91-992,-3-71-5627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4:5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 24575,'-1'0'0,"1"0"0,-1 0 0,0 1 0,0-1 0,0 0 0,0 1 0,0-1 0,0 1 0,0 0 0,1-1 0,-1 1 0,0-1 0,0 1 0,1 0 0,-1 0 0,0-1 0,1 1 0,-1 0 0,1 0 0,-1 0 0,1 0 0,0 0 0,-1-1 0,1 3 0,-10 27 0,8-21 0,-116 516 0,52-204 0,49-247 0,-87 435 0,42-218 0,24-134 0,-26 235-1365,60-367-5461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0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24575,'-1'57'0,"2"1"0,4 0 0,18 95 0,-16-124 0,0-1 0,2 0 0,1 0 0,2-1 0,25 44 0,-6-21 0,-1 2 0,-3 1 0,26 72 0,-41-83 0,11 80 0,-8-35 0,11 46 0,42 186 0,-31-84 0,-20-109 0,-12-103 0,1 0 0,1 0 0,11 23 0,8 28 0,-10-10-26,-12-43-242,1 0 0,0 0 0,2 0 1,16 32-1,-10-32-6558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0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24575,'1'1'0,"-1"1"0,1-1 0,-1 0 0,1 0 0,0 1 0,-1-1 0,1 0 0,0 0 0,0 0 0,0 0 0,0 0 0,0 0 0,0 0 0,0 0 0,0 0 0,0-1 0,1 1 0,-1 0 0,0-1 0,0 1 0,2 0 0,31 11 0,-32-11 0,23 6 0,0-2 0,0-1 0,48 3 0,81-9 0,-65 0 0,312 2-1365,-362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0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24575,'-1'0'0,"-1"1"0,1-1 0,0 1 0,0-1 0,0 1 0,0 0 0,0-1 0,0 1 0,0 0 0,0 0 0,0 0 0,0 0 0,0 0 0,1 0 0,-1 0 0,0 0 0,1 0 0,-1 0 0,1 0 0,-1 0 0,1 0 0,-1 0 0,1 1 0,0-1 0,-1 0 0,1 0 0,0 3 0,-5 39 0,5-38 0,-7 75 0,-4 1 0,-24 91 0,18-91 0,3 0 0,-4 115 0,15 164 0,0-9 0,-13-163 0,9-119 0,-20 75 0,18-106 0,1 1 0,-4 68 0,12 260 114,1-146-1593,-1-186-5347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13:55:1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24575,'0'30'0,"2"0"0,0-1 0,2 1 0,2-1 0,0 0 0,2 0 0,17 40 0,57 144 0,34 90 0,-23-84 0,-27-68 0,6 19 0,9 24 0,23 68 0,-92-228 0,2-2 0,23 41 0,-29-57 0,58 139 0,-49-119 0,-2 0 0,-1 1 0,15 63 0,-24-80-273,1-1 0,1 0 0,0 0 0,18 30 0,-5-20-6553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750C9-DA2B-4465-AEA8-996CBFC815DB}" type="datetimeFigureOut">
              <a:rPr lang="ru-RU" smtClean="0"/>
              <a:t>04.02.2022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7CC1F-8B5C-42FF-A2F5-A17A09D67A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68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7CC1F-8B5C-42FF-A2F5-A17A09D67A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48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08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1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9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260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0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373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7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85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8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2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4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4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5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9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5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2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60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ru.wikipedia.org/wiki/%D0%9F%D1%81%D0%B8%D1%88%D0%B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apricot-png" TargetMode="External"/><Relationship Id="rId13" Type="http://schemas.openxmlformats.org/officeDocument/2006/relationships/hyperlink" Target="http://nyam.ru/recipes/konservaciya/varene/zhele-iz-alychi-na-zimu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openxmlformats.org/officeDocument/2006/relationships/image" Target="../media/image8.jpg"/><Relationship Id="rId17" Type="http://schemas.openxmlformats.org/officeDocument/2006/relationships/hyperlink" Target="https://pngimg.com/download/8673" TargetMode="External"/><Relationship Id="rId2" Type="http://schemas.openxmlformats.org/officeDocument/2006/relationships/image" Target="../media/image3.jp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peach-fruit-nectarine-plant-nature-41169/" TargetMode="External"/><Relationship Id="rId11" Type="http://schemas.openxmlformats.org/officeDocument/2006/relationships/hyperlink" Target="https://uk.wikipedia.org/wiki/%D0%90%D0%B9%D0%B2%D0%B0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freepngimg.com/png/966-ripe-pear-png-image" TargetMode="External"/><Relationship Id="rId10" Type="http://schemas.openxmlformats.org/officeDocument/2006/relationships/image" Target="../media/image7.jpg"/><Relationship Id="rId4" Type="http://schemas.openxmlformats.org/officeDocument/2006/relationships/hyperlink" Target="https://grow-clever.com/2013/05/alfavit-iz-ladoshek-bukva-a/" TargetMode="External"/><Relationship Id="rId9" Type="http://schemas.openxmlformats.org/officeDocument/2006/relationships/hyperlink" Target="https://creativecommons.org/licenses/by-nc/3.0/" TargetMode="Externa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customXml" Target="../ink/ink5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18.xml"/><Relationship Id="rId40" Type="http://schemas.openxmlformats.org/officeDocument/2006/relationships/image" Target="../media/image37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3.xml"/><Relationship Id="rId30" Type="http://schemas.openxmlformats.org/officeDocument/2006/relationships/image" Target="../media/image3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12" Type="http://schemas.openxmlformats.org/officeDocument/2006/relationships/image" Target="../media/image2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20" Type="http://schemas.openxmlformats.org/officeDocument/2006/relationships/image" Target="../media/image27.png"/><Relationship Id="rId41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89BA4-C1BC-41C8-AB5E-2E00EB8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В гостях у куклы ЛОЛ</a:t>
            </a:r>
            <a:br>
              <a:rPr lang="ru-RU" dirty="0">
                <a:solidFill>
                  <a:schemeClr val="accent6">
                    <a:lumMod val="50000"/>
                  </a:schemeClr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80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26D984-1BD5-4F40-98AE-2B0C5F33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18160"/>
            <a:ext cx="4627880" cy="5130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C24F0E-78DD-4B90-A712-46D490647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01025" y="374374"/>
            <a:ext cx="3248025" cy="3807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CC08E6-0F9D-4C6E-9787-0D28D6AD36A2}"/>
              </a:ext>
            </a:extLst>
          </p:cNvPr>
          <p:cNvSpPr txBox="1"/>
          <p:nvPr/>
        </p:nvSpPr>
        <p:spPr>
          <a:xfrm>
            <a:off x="8201025" y="4261071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4" tooltip="https://ru.wikipedia.org/wiki/%D0%9F%D1%81%D0%B8%D1%88%D0%B5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5" tooltip="https://creativecommons.org/licenses/by-sa/3.0/"/>
              </a:rPr>
              <a:t>CC BY-SA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147219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F8394-CFE7-4080-B506-1458087F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2552700"/>
            <a:ext cx="2781300" cy="3248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EB522D-EB2A-4745-9A82-B236559B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29150" y="1076324"/>
            <a:ext cx="1533525" cy="1476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F372D-3325-4005-A6A2-201009772449}"/>
              </a:ext>
            </a:extLst>
          </p:cNvPr>
          <p:cNvSpPr txBox="1"/>
          <p:nvPr/>
        </p:nvSpPr>
        <p:spPr>
          <a:xfrm>
            <a:off x="4629150" y="2552701"/>
            <a:ext cx="1533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,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4D241-AFF8-40FE-ADC0-8AFD78B37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48501" y="933449"/>
            <a:ext cx="1419224" cy="12382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5E800E-5BB4-4172-9017-B34D9E0B4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829799" y="3200400"/>
            <a:ext cx="1714500" cy="1695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ACFEEB-F34F-489A-AF0F-62EE92CA6F84}"/>
              </a:ext>
            </a:extLst>
          </p:cNvPr>
          <p:cNvSpPr txBox="1"/>
          <p:nvPr/>
        </p:nvSpPr>
        <p:spPr>
          <a:xfrm>
            <a:off x="3290888" y="116014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8" tooltip="http://www.pngall.com/apricot-png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9" tooltip="https://creativecommons.org/licenses/by-nc/3.0/"/>
              </a:rPr>
              <a:t>CC BY-NC</a:t>
            </a:r>
            <a:endParaRPr lang="ru-RU" sz="90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ED0AE6-7884-45BA-9982-7FB9B1B0C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44050" y="1076324"/>
            <a:ext cx="1533525" cy="126682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DA84FF-0FBF-4798-AF4C-9D751C628B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26000" y="3200400"/>
            <a:ext cx="1533525" cy="1181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748FB1C-F7DA-4789-85F1-83EF9CB44C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883965" y="2668117"/>
            <a:ext cx="1745118" cy="18287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DDFE176-326E-42FE-AA3C-0DBEFCF6F1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786688" y="4514854"/>
            <a:ext cx="1952626" cy="14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4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F5E1C-5326-43E4-854D-A70BFBF0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76" y="1733549"/>
            <a:ext cx="3457200" cy="32004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8FA698-FF32-4759-A70F-5AB16DE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66" y="1266416"/>
            <a:ext cx="1033719" cy="9342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9451E-CD8F-4B89-9DE7-090683AA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567" y="3920045"/>
            <a:ext cx="1101537" cy="1056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6662B4-FA30-48D2-A6D9-2D31301A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65" y="4172606"/>
            <a:ext cx="1033720" cy="934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33ED07-2486-4586-9B9E-F6076F559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711" y="999311"/>
            <a:ext cx="1250890" cy="9342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A57A8A-0C25-40F7-ADCA-80D111942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5695950"/>
            <a:ext cx="836752" cy="838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DA051F-E88E-4DF3-8CDD-E70FA809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425" y="495300"/>
            <a:ext cx="11715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F5E1C-5326-43E4-854D-A70BFBF0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76" y="1733549"/>
            <a:ext cx="3457200" cy="32004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8FA698-FF32-4759-A70F-5AB16DE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01" y="2695166"/>
            <a:ext cx="1033719" cy="9342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9451E-CD8F-4B89-9DE7-090683AA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56" y="2372740"/>
            <a:ext cx="1101537" cy="1056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6662B4-FA30-48D2-A6D9-2D31301A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65" y="4172606"/>
            <a:ext cx="1033720" cy="934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33ED07-2486-4586-9B9E-F6076F559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686" y="2695166"/>
            <a:ext cx="1250890" cy="9342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A57A8A-0C25-40F7-ADCA-80D111942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5695950"/>
            <a:ext cx="836752" cy="838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DA051F-E88E-4DF3-8CDD-E70FA809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425" y="495300"/>
            <a:ext cx="11715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33F26E-A386-4D11-9BF5-9D438454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3" y="465300"/>
            <a:ext cx="2786113" cy="3249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1287341-2015-4851-A0A5-67D1C7F96683}"/>
                  </a:ext>
                </a:extLst>
              </p14:cNvPr>
              <p14:cNvContentPartPr/>
              <p14:nvPr/>
            </p14:nvContentPartPr>
            <p14:xfrm>
              <a:off x="3685695" y="5247900"/>
              <a:ext cx="523080" cy="2602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1287341-2015-4851-A0A5-67D1C7F966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2055" y="5140260"/>
                <a:ext cx="6307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A67FD94-89BC-447F-9F0B-D0232C5A69EA}"/>
                  </a:ext>
                </a:extLst>
              </p14:cNvPr>
              <p14:cNvContentPartPr/>
              <p14:nvPr/>
            </p14:nvContentPartPr>
            <p14:xfrm>
              <a:off x="3674535" y="4712616"/>
              <a:ext cx="573120" cy="5335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A67FD94-89BC-447F-9F0B-D0232C5A69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0895" y="4604976"/>
                <a:ext cx="68076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1FD3BAE1-3621-4DA9-AA6F-737BB3161C9D}"/>
                  </a:ext>
                </a:extLst>
              </p14:cNvPr>
              <p14:cNvContentPartPr/>
              <p14:nvPr/>
            </p14:nvContentPartPr>
            <p14:xfrm>
              <a:off x="4247655" y="4752900"/>
              <a:ext cx="366120" cy="79488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1FD3BAE1-3621-4DA9-AA6F-737BB3161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4015" y="4645260"/>
                <a:ext cx="47376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3D79D2F-DA9D-4292-AA11-10E405FF1499}"/>
                  </a:ext>
                </a:extLst>
              </p14:cNvPr>
              <p14:cNvContentPartPr/>
              <p14:nvPr/>
            </p14:nvContentPartPr>
            <p14:xfrm>
              <a:off x="5886375" y="2388780"/>
              <a:ext cx="639000" cy="93672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3D79D2F-DA9D-4292-AA11-10E405FF14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7375" y="2380140"/>
                <a:ext cx="65664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2BF2E377-1728-4DD4-8109-FEE8C5CA8743}"/>
                  </a:ext>
                </a:extLst>
              </p14:cNvPr>
              <p14:cNvContentPartPr/>
              <p14:nvPr/>
            </p14:nvContentPartPr>
            <p14:xfrm>
              <a:off x="7734615" y="2628900"/>
              <a:ext cx="181080" cy="84672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2BF2E377-1728-4DD4-8109-FEE8C5CA87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25615" y="2620260"/>
                <a:ext cx="198720" cy="86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F5E81D0-36FA-4E07-8E56-09CEE52E4681}"/>
              </a:ext>
            </a:extLst>
          </p:cNvPr>
          <p:cNvGrpSpPr/>
          <p:nvPr/>
        </p:nvGrpSpPr>
        <p:grpSpPr>
          <a:xfrm>
            <a:off x="7791135" y="2600100"/>
            <a:ext cx="344160" cy="825480"/>
            <a:chOff x="7791135" y="2600100"/>
            <a:chExt cx="344160" cy="8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EEC2FB32-DB6D-4DDE-90C1-B3C8D9F9F8AA}"/>
                    </a:ext>
                  </a:extLst>
                </p14:cNvPr>
                <p14:cNvContentPartPr/>
                <p14:nvPr/>
              </p14:nvContentPartPr>
              <p14:xfrm>
                <a:off x="7924335" y="2600100"/>
                <a:ext cx="210960" cy="82548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EEC2FB32-DB6D-4DDE-90C1-B3C8D9F9F8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15695" y="2591460"/>
                  <a:ext cx="2286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84C1E1E5-9BB6-4BF1-8A57-E513FFEE1335}"/>
                    </a:ext>
                  </a:extLst>
                </p14:cNvPr>
                <p14:cNvContentPartPr/>
                <p14:nvPr/>
              </p14:nvContentPartPr>
              <p14:xfrm>
                <a:off x="7791135" y="3133260"/>
                <a:ext cx="320400" cy="2124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84C1E1E5-9BB6-4BF1-8A57-E513FFEE1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82135" y="3124620"/>
                  <a:ext cx="338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C6E5F58-0D55-497F-9E9A-990638B0A62F}"/>
              </a:ext>
            </a:extLst>
          </p:cNvPr>
          <p:cNvGrpSpPr/>
          <p:nvPr/>
        </p:nvGrpSpPr>
        <p:grpSpPr>
          <a:xfrm>
            <a:off x="9352815" y="790380"/>
            <a:ext cx="437400" cy="986400"/>
            <a:chOff x="9352815" y="790380"/>
            <a:chExt cx="437400" cy="98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5E33C83B-89D2-4226-8104-2D3876430CFC}"/>
                    </a:ext>
                  </a:extLst>
                </p14:cNvPr>
                <p14:cNvContentPartPr/>
                <p14:nvPr/>
              </p14:nvContentPartPr>
              <p14:xfrm>
                <a:off x="9352815" y="809460"/>
                <a:ext cx="77040" cy="96732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5E33C83B-89D2-4226-8104-2D3876430CF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44175" y="800820"/>
                  <a:ext cx="9468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A455D6D1-C154-44C4-BFD6-B86CE3C884E8}"/>
                    </a:ext>
                  </a:extLst>
                </p14:cNvPr>
                <p14:cNvContentPartPr/>
                <p14:nvPr/>
              </p14:nvContentPartPr>
              <p14:xfrm>
                <a:off x="9448575" y="790380"/>
                <a:ext cx="341640" cy="88632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A455D6D1-C154-44C4-BFD6-B86CE3C884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39575" y="781380"/>
                  <a:ext cx="359280" cy="90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242C502E-9E68-492F-9E98-34779518ECE7}"/>
                  </a:ext>
                </a:extLst>
              </p14:cNvPr>
              <p14:cNvContentPartPr/>
              <p14:nvPr/>
            </p14:nvContentPartPr>
            <p14:xfrm>
              <a:off x="6514215" y="4352940"/>
              <a:ext cx="39240" cy="107352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242C502E-9E68-492F-9E98-34779518EC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05215" y="4343940"/>
                <a:ext cx="5688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D387CDE7-42DE-4A2A-8403-9D798BADE618}"/>
                  </a:ext>
                </a:extLst>
              </p14:cNvPr>
              <p14:cNvContentPartPr/>
              <p14:nvPr/>
            </p14:nvContentPartPr>
            <p14:xfrm>
              <a:off x="6524295" y="4303620"/>
              <a:ext cx="639000" cy="121140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D387CDE7-42DE-4A2A-8403-9D798BADE6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15655" y="4294980"/>
                <a:ext cx="656640" cy="12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85F6CCF6-300C-4257-989E-CA024F28819A}"/>
                  </a:ext>
                </a:extLst>
              </p14:cNvPr>
              <p14:cNvContentPartPr/>
              <p14:nvPr/>
            </p14:nvContentPartPr>
            <p14:xfrm>
              <a:off x="9695535" y="3169980"/>
              <a:ext cx="459720" cy="74268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85F6CCF6-300C-4257-989E-CA024F2881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86895" y="3161340"/>
                <a:ext cx="47736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C899C6AA-F0D7-4B26-8898-5DC3D9545A0D}"/>
                  </a:ext>
                </a:extLst>
              </p14:cNvPr>
              <p14:cNvContentPartPr/>
              <p14:nvPr/>
            </p14:nvContentPartPr>
            <p14:xfrm>
              <a:off x="10124295" y="3123900"/>
              <a:ext cx="261360" cy="78264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C899C6AA-F0D7-4B26-8898-5DC3D9545A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15295" y="3115260"/>
                <a:ext cx="279000" cy="8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C88D461-6F39-4CC3-97E2-EC75CD2232E3}"/>
              </a:ext>
            </a:extLst>
          </p:cNvPr>
          <p:cNvGrpSpPr/>
          <p:nvPr/>
        </p:nvGrpSpPr>
        <p:grpSpPr>
          <a:xfrm>
            <a:off x="8286495" y="4213260"/>
            <a:ext cx="972720" cy="1218960"/>
            <a:chOff x="8286495" y="4213260"/>
            <a:chExt cx="972720" cy="12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7C168FDC-E0C6-4C78-841D-43EFCD6E5C04}"/>
                    </a:ext>
                  </a:extLst>
                </p14:cNvPr>
                <p14:cNvContentPartPr/>
                <p14:nvPr/>
              </p14:nvContentPartPr>
              <p14:xfrm>
                <a:off x="8286495" y="4213260"/>
                <a:ext cx="972720" cy="121896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7C168FDC-E0C6-4C78-841D-43EFCD6E5C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7855" y="4204620"/>
                  <a:ext cx="990360" cy="12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F265B1C1-AA62-4E74-B7B2-D81A30682D64}"/>
                    </a:ext>
                  </a:extLst>
                </p14:cNvPr>
                <p14:cNvContentPartPr/>
                <p14:nvPr/>
              </p14:nvContentPartPr>
              <p14:xfrm>
                <a:off x="8572335" y="4886460"/>
                <a:ext cx="638640" cy="1872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F265B1C1-AA62-4E74-B7B2-D81A30682D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63335" y="4877820"/>
                  <a:ext cx="6562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26F3BF5-5FD6-4736-B1AF-5412675110D0}"/>
              </a:ext>
            </a:extLst>
          </p:cNvPr>
          <p:cNvGrpSpPr/>
          <p:nvPr/>
        </p:nvGrpSpPr>
        <p:grpSpPr>
          <a:xfrm>
            <a:off x="3847695" y="3387780"/>
            <a:ext cx="354240" cy="565560"/>
            <a:chOff x="3847695" y="3387780"/>
            <a:chExt cx="354240" cy="5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79E0AEA3-CF84-40C3-88C8-965EC2E88ACB}"/>
                    </a:ext>
                  </a:extLst>
                </p14:cNvPr>
                <p14:cNvContentPartPr/>
                <p14:nvPr/>
              </p14:nvContentPartPr>
              <p14:xfrm>
                <a:off x="3847695" y="3387780"/>
                <a:ext cx="354240" cy="56556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79E0AEA3-CF84-40C3-88C8-965EC2E88A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38695" y="3378780"/>
                  <a:ext cx="3718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3223AC43-3DB0-40C9-9470-71389D6D3DD4}"/>
                    </a:ext>
                  </a:extLst>
                </p14:cNvPr>
                <p14:cNvContentPartPr/>
                <p14:nvPr/>
              </p14:nvContentPartPr>
              <p14:xfrm>
                <a:off x="3867135" y="3671820"/>
                <a:ext cx="247680" cy="6228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3223AC43-3DB0-40C9-9470-71389D6D3D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58135" y="3663180"/>
                  <a:ext cx="26532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948C2644-F847-4E19-843E-E1A6BC64AA92}"/>
                  </a:ext>
                </a:extLst>
              </p14:cNvPr>
              <p14:cNvContentPartPr/>
              <p14:nvPr/>
            </p14:nvContentPartPr>
            <p14:xfrm>
              <a:off x="10248495" y="5427900"/>
              <a:ext cx="437760" cy="57600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948C2644-F847-4E19-843E-E1A6BC64AA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39855" y="5418900"/>
                <a:ext cx="4554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8766EC2-354D-4004-ADB3-600680E6DB0B}"/>
              </a:ext>
            </a:extLst>
          </p:cNvPr>
          <p:cNvGrpSpPr/>
          <p:nvPr/>
        </p:nvGrpSpPr>
        <p:grpSpPr>
          <a:xfrm>
            <a:off x="4381215" y="682380"/>
            <a:ext cx="619920" cy="1098360"/>
            <a:chOff x="4381215" y="682380"/>
            <a:chExt cx="619920" cy="10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3C77F9F0-9513-49A3-9890-30923F391836}"/>
                    </a:ext>
                  </a:extLst>
                </p14:cNvPr>
                <p14:cNvContentPartPr/>
                <p14:nvPr/>
              </p14:nvContentPartPr>
              <p14:xfrm>
                <a:off x="4381215" y="714060"/>
                <a:ext cx="115200" cy="10447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3C77F9F0-9513-49A3-9890-30923F39183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72215" y="705420"/>
                  <a:ext cx="13284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9C28EB48-7A41-4B5A-829E-DBEE7978449C}"/>
                    </a:ext>
                  </a:extLst>
                </p14:cNvPr>
                <p14:cNvContentPartPr/>
                <p14:nvPr/>
              </p14:nvContentPartPr>
              <p14:xfrm>
                <a:off x="4514775" y="682380"/>
                <a:ext cx="486360" cy="109836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9C28EB48-7A41-4B5A-829E-DBEE797844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05775" y="673380"/>
                  <a:ext cx="50400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E82D78E7-645C-4B19-BE10-677BE169398F}"/>
                    </a:ext>
                  </a:extLst>
                </p14:cNvPr>
                <p14:cNvContentPartPr/>
                <p14:nvPr/>
              </p14:nvContentPartPr>
              <p14:xfrm>
                <a:off x="4495395" y="828540"/>
                <a:ext cx="488160" cy="87804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E82D78E7-645C-4B19-BE10-677BE16939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86755" y="819540"/>
                  <a:ext cx="505800" cy="89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EB51E44E-86A0-4679-91FB-B79C4F8A674B}"/>
                  </a:ext>
                </a:extLst>
              </p14:cNvPr>
              <p14:cNvContentPartPr/>
              <p14:nvPr/>
            </p14:nvContentPartPr>
            <p14:xfrm>
              <a:off x="1689120" y="6039000"/>
              <a:ext cx="360" cy="36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EB51E44E-86A0-4679-91FB-B79C4F8A674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73280" y="597564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9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E4A247-915D-4F46-8103-C405145B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18" y="4171950"/>
            <a:ext cx="1602607" cy="1971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745EBC-66FE-4CD3-A00E-777B7EA4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638175"/>
            <a:ext cx="55626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9116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131</TotalTime>
  <Words>32</Words>
  <Application>Microsoft Office PowerPoint</Application>
  <PresentationFormat>Широкоэкранный</PresentationFormat>
  <Paragraphs>5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Сектор</vt:lpstr>
      <vt:lpstr>В гостях у куклы ЛОЛ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listopadik2 listopadik2</dc:creator>
  <cp:lastModifiedBy>listopadik2 listopadik2</cp:lastModifiedBy>
  <cp:revision>7</cp:revision>
  <dcterms:created xsi:type="dcterms:W3CDTF">2022-02-04T12:20:30Z</dcterms:created>
  <dcterms:modified xsi:type="dcterms:W3CDTF">2022-02-04T14:32:16Z</dcterms:modified>
</cp:coreProperties>
</file>